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8" r:id="rId2"/>
    <p:sldId id="256" r:id="rId3"/>
    <p:sldId id="307" r:id="rId4"/>
    <p:sldId id="309" r:id="rId5"/>
    <p:sldId id="331" r:id="rId6"/>
    <p:sldId id="260" r:id="rId7"/>
    <p:sldId id="259" r:id="rId8"/>
    <p:sldId id="273" r:id="rId9"/>
    <p:sldId id="262" r:id="rId10"/>
    <p:sldId id="263" r:id="rId11"/>
    <p:sldId id="264" r:id="rId12"/>
    <p:sldId id="332" r:id="rId13"/>
    <p:sldId id="333" r:id="rId14"/>
    <p:sldId id="268" r:id="rId15"/>
    <p:sldId id="313" r:id="rId16"/>
    <p:sldId id="314" r:id="rId17"/>
    <p:sldId id="266" r:id="rId18"/>
    <p:sldId id="269" r:id="rId19"/>
    <p:sldId id="267" r:id="rId20"/>
    <p:sldId id="338" r:id="rId21"/>
    <p:sldId id="335" r:id="rId22"/>
    <p:sldId id="334" r:id="rId23"/>
    <p:sldId id="271" r:id="rId24"/>
    <p:sldId id="272" r:id="rId25"/>
    <p:sldId id="315" r:id="rId26"/>
    <p:sldId id="316" r:id="rId27"/>
    <p:sldId id="275" r:id="rId28"/>
    <p:sldId id="276" r:id="rId29"/>
    <p:sldId id="277" r:id="rId30"/>
    <p:sldId id="278" r:id="rId31"/>
    <p:sldId id="279" r:id="rId32"/>
    <p:sldId id="281" r:id="rId33"/>
    <p:sldId id="317" r:id="rId34"/>
    <p:sldId id="318" r:id="rId35"/>
    <p:sldId id="280" r:id="rId36"/>
    <p:sldId id="282" r:id="rId37"/>
    <p:sldId id="283" r:id="rId38"/>
    <p:sldId id="285" r:id="rId39"/>
    <p:sldId id="288" r:id="rId40"/>
    <p:sldId id="319" r:id="rId41"/>
    <p:sldId id="320" r:id="rId42"/>
    <p:sldId id="289" r:id="rId43"/>
    <p:sldId id="290" r:id="rId44"/>
    <p:sldId id="293" r:id="rId45"/>
    <p:sldId id="294" r:id="rId46"/>
    <p:sldId id="296" r:id="rId47"/>
    <p:sldId id="297" r:id="rId48"/>
    <p:sldId id="337" r:id="rId49"/>
    <p:sldId id="298" r:id="rId50"/>
    <p:sldId id="336" r:id="rId51"/>
    <p:sldId id="311" r:id="rId52"/>
    <p:sldId id="302" r:id="rId53"/>
    <p:sldId id="304" r:id="rId54"/>
    <p:sldId id="322" r:id="rId55"/>
    <p:sldId id="324" r:id="rId56"/>
    <p:sldId id="325" r:id="rId57"/>
    <p:sldId id="326" r:id="rId58"/>
    <p:sldId id="327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FFD966"/>
    <a:srgbClr val="DEEBF7"/>
    <a:srgbClr val="FFCCCC"/>
    <a:srgbClr val="9DC3E6"/>
    <a:srgbClr val="FF6600"/>
    <a:srgbClr val="FFE699"/>
    <a:srgbClr val="00B0F0"/>
    <a:srgbClr val="993300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6370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80D37-AA38-4B61-82F0-155A56B54A5E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532D3-4FB0-4DF7-B589-A8795A82F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462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95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74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908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408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1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848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94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919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77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738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988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535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013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969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60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981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965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97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592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497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666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707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32D3-4FB0-4DF7-B589-A8795A82F83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660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49F76-9F83-4846-91B9-BC1627B59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E9F366-9FD2-4E50-B66B-06C4EA39D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860BD3-779B-46BA-B5F8-5F9E5D5F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F0E1-A4B1-4C31-AD97-CC8EDA51A1E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2464-7E8B-4E4D-AB6E-D5DFD5139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64E6D0-28C9-4B86-8C8F-A9AD66F58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2EC4-C061-48FE-B664-490F026F7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457837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A96D1-CEF7-479B-8EA7-32A17050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2A8413-8676-4780-8383-AD1D2B059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6EB90-7B0E-4D6D-9815-EA9B3A57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F0E1-A4B1-4C31-AD97-CC8EDA51A1E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E03A0-BA7E-4DE5-8B9A-CD2A4664C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842C89-1B42-4F74-9A4D-2CF9F151E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2EC4-C061-48FE-B664-490F026F7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826235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601E35-F0DC-45ED-B6B7-53FC08B6EE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D46B10-2553-4A38-A986-522D7B2EB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3AFFAC-7A06-4B4F-BA1E-00D2DC0DD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F0E1-A4B1-4C31-AD97-CC8EDA51A1E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97B203-17A9-4C31-94C5-9D4DF4752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6471BF-6EC5-4198-8BA0-B62211E95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2EC4-C061-48FE-B664-490F026F7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1214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19C1C-24D1-4630-B995-C66A3D28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1442AE-012A-4D3C-90D1-F68162F29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12D7F4-1BD5-4C96-ACE8-D07AD6B4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F0E1-A4B1-4C31-AD97-CC8EDA51A1E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97E5F2-0D9D-4AC2-BC39-6E20D7364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5FBE52-18D1-44BD-93A2-9EFFEA16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2EC4-C061-48FE-B664-490F026F7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055571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8875F-856D-45C4-8AD5-40A748283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12E79F-390B-4EEE-92C4-8E63C400B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2DE467-4BA0-4DEE-850F-58A32A91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F0E1-A4B1-4C31-AD97-CC8EDA51A1E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8EB2AC-70E8-44DB-A078-B76628CE4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B1512F-1384-4C19-9118-70790AD1C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2EC4-C061-48FE-B664-490F026F7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538024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CCB7D-16BB-4EEA-B2A7-7B9B1C87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858D7-CA31-4601-AFFA-90D81D971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602EBE-7083-4348-9828-546D9E766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852CBF-5083-48DF-9C56-ADB37157E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F0E1-A4B1-4C31-AD97-CC8EDA51A1E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7CD6DE-E5FD-4656-A813-94F0CCC8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E80A91-8D4D-4BD6-8000-AC05BF81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2EC4-C061-48FE-B664-490F026F7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31404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E642A-F631-46F7-BEC8-4CFD8F2F0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135106-A9E2-4278-B3F4-36E90D931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1F1560-AD85-4DC5-8991-BE0C2E3C0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957278-6F86-414D-BADE-252B9C674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EDDF09-63F3-47D2-B564-6BB375DB5E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F88374-DA64-438C-86C5-DD47FD2C3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F0E1-A4B1-4C31-AD97-CC8EDA51A1E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ABA4C1-1819-4055-9AE6-8AD6459D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B55773-E8AE-4EB0-8C6C-85B7EC049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2EC4-C061-48FE-B664-490F026F7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671336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6A673-7AFC-4087-AE33-3DA52204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5AF97B-5CCA-4691-9961-B5D41187D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F0E1-A4B1-4C31-AD97-CC8EDA51A1E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7D9249-74D9-4AA5-A048-D87AB367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18B2F6-5121-42D8-B1D8-E04355CD6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2EC4-C061-48FE-B664-490F026F7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047165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6FA73E-307A-4FC7-819A-6339C27DE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F0E1-A4B1-4C31-AD97-CC8EDA51A1E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08AB7C-C460-4A02-AEA1-EC80288E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DBBF6C-C9CB-416E-8771-8F8695AF6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2EC4-C061-48FE-B664-490F026F7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339750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D25A4-1F4C-494E-B6F6-C15E0A010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032CB-9950-4A3D-9823-250EF8A51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101F0B-7CD7-4CEB-B0FD-E11985818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70FE-29BE-44EF-B30C-F898CCC81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F0E1-A4B1-4C31-AD97-CC8EDA51A1E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639A53-48CF-4C6A-A390-18878EF16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F9E563-9DE2-458E-A541-F0E99396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2EC4-C061-48FE-B664-490F026F7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056809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D5EBC-B1C3-47F8-8058-858E3464A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F83FF4-FDF2-43B2-87D4-9201A66E4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C50E93-A49B-4681-AD76-692AF4A4E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0D8E50-55ED-43AF-BD11-F3033A9FE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F0E1-A4B1-4C31-AD97-CC8EDA51A1E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DFD38F-48B8-48E4-A0D6-9878442E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AB7F4B-8FD2-4E79-8008-56A23D084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2EC4-C061-48FE-B664-490F026F7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080192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C80717-9485-404A-AD4B-FB700E93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2607BF-9116-4A1C-819E-97B556F83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67E3D-34A8-4270-9A8E-DC0E6E6C5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AF0E1-A4B1-4C31-AD97-CC8EDA51A1E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213769-1EAB-448D-921A-FE0DC1320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3755C9-3E03-4880-9BAB-BC31A62F9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B2EC4-C061-48FE-B664-490F026F7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735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6.png"/><Relationship Id="rId3" Type="http://schemas.openxmlformats.org/officeDocument/2006/relationships/image" Target="../media/image43.svg"/><Relationship Id="rId21" Type="http://schemas.openxmlformats.org/officeDocument/2006/relationships/image" Target="../media/image23.svg"/><Relationship Id="rId7" Type="http://schemas.openxmlformats.org/officeDocument/2006/relationships/image" Target="../media/image20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image" Target="../media/image42.png"/><Relationship Id="rId16" Type="http://schemas.openxmlformats.org/officeDocument/2006/relationships/image" Target="../media/image52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7.svg"/><Relationship Id="rId5" Type="http://schemas.openxmlformats.org/officeDocument/2006/relationships/image" Target="../media/image8.svg"/><Relationship Id="rId15" Type="http://schemas.openxmlformats.org/officeDocument/2006/relationships/image" Target="../media/image51.svg"/><Relationship Id="rId10" Type="http://schemas.openxmlformats.org/officeDocument/2006/relationships/image" Target="../media/image46.png"/><Relationship Id="rId19" Type="http://schemas.openxmlformats.org/officeDocument/2006/relationships/image" Target="../media/image57.svg"/><Relationship Id="rId4" Type="http://schemas.openxmlformats.org/officeDocument/2006/relationships/image" Target="../media/image7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24.png"/><Relationship Id="rId3" Type="http://schemas.openxmlformats.org/officeDocument/2006/relationships/image" Target="../media/image43.svg"/><Relationship Id="rId21" Type="http://schemas.microsoft.com/office/2007/relationships/hdphoto" Target="../media/hdphoto1.wdp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23.svg"/><Relationship Id="rId2" Type="http://schemas.openxmlformats.org/officeDocument/2006/relationships/image" Target="../media/image42.png"/><Relationship Id="rId16" Type="http://schemas.openxmlformats.org/officeDocument/2006/relationships/image" Target="../media/image22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8.svg"/><Relationship Id="rId15" Type="http://schemas.openxmlformats.org/officeDocument/2006/relationships/image" Target="../media/image53.svg"/><Relationship Id="rId23" Type="http://schemas.openxmlformats.org/officeDocument/2006/relationships/image" Target="../media/image20.svg"/><Relationship Id="rId10" Type="http://schemas.openxmlformats.org/officeDocument/2006/relationships/image" Target="../media/image48.png"/><Relationship Id="rId19" Type="http://schemas.openxmlformats.org/officeDocument/2006/relationships/image" Target="../media/image25.svg"/><Relationship Id="rId4" Type="http://schemas.openxmlformats.org/officeDocument/2006/relationships/image" Target="../media/image7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Relationship Id="rId2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1.svg"/><Relationship Id="rId2" Type="http://schemas.openxmlformats.org/officeDocument/2006/relationships/image" Target="../media/image28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20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66.png"/><Relationship Id="rId26" Type="http://schemas.openxmlformats.org/officeDocument/2006/relationships/image" Target="../media/image58.png"/><Relationship Id="rId3" Type="http://schemas.openxmlformats.org/officeDocument/2006/relationships/image" Target="../media/image63.svg"/><Relationship Id="rId21" Type="http://schemas.openxmlformats.org/officeDocument/2006/relationships/image" Target="../media/image14.svg"/><Relationship Id="rId7" Type="http://schemas.openxmlformats.org/officeDocument/2006/relationships/image" Target="../media/image20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5" Type="http://schemas.openxmlformats.org/officeDocument/2006/relationships/image" Target="../media/image16.svg"/><Relationship Id="rId2" Type="http://schemas.openxmlformats.org/officeDocument/2006/relationships/image" Target="../media/image62.png"/><Relationship Id="rId16" Type="http://schemas.openxmlformats.org/officeDocument/2006/relationships/image" Target="../media/image52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7.svg"/><Relationship Id="rId24" Type="http://schemas.openxmlformats.org/officeDocument/2006/relationships/image" Target="../media/image15.png"/><Relationship Id="rId5" Type="http://schemas.openxmlformats.org/officeDocument/2006/relationships/image" Target="../media/image65.svg"/><Relationship Id="rId15" Type="http://schemas.openxmlformats.org/officeDocument/2006/relationships/image" Target="../media/image51.svg"/><Relationship Id="rId23" Type="http://schemas.openxmlformats.org/officeDocument/2006/relationships/image" Target="../media/image69.svg"/><Relationship Id="rId10" Type="http://schemas.openxmlformats.org/officeDocument/2006/relationships/image" Target="../media/image46.png"/><Relationship Id="rId19" Type="http://schemas.openxmlformats.org/officeDocument/2006/relationships/image" Target="../media/image67.svg"/><Relationship Id="rId4" Type="http://schemas.openxmlformats.org/officeDocument/2006/relationships/image" Target="../media/image64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Relationship Id="rId22" Type="http://schemas.openxmlformats.org/officeDocument/2006/relationships/image" Target="../media/image68.png"/><Relationship Id="rId27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22.png"/><Relationship Id="rId3" Type="http://schemas.openxmlformats.org/officeDocument/2006/relationships/image" Target="../media/image63.svg"/><Relationship Id="rId21" Type="http://schemas.openxmlformats.org/officeDocument/2006/relationships/image" Target="../media/image71.svg"/><Relationship Id="rId7" Type="http://schemas.openxmlformats.org/officeDocument/2006/relationships/image" Target="../media/image20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image" Target="../media/image62.png"/><Relationship Id="rId16" Type="http://schemas.openxmlformats.org/officeDocument/2006/relationships/image" Target="../media/image52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7.svg"/><Relationship Id="rId5" Type="http://schemas.openxmlformats.org/officeDocument/2006/relationships/image" Target="../media/image65.svg"/><Relationship Id="rId15" Type="http://schemas.openxmlformats.org/officeDocument/2006/relationships/image" Target="../media/image51.svg"/><Relationship Id="rId23" Type="http://schemas.microsoft.com/office/2007/relationships/hdphoto" Target="../media/hdphoto1.wdp"/><Relationship Id="rId10" Type="http://schemas.openxmlformats.org/officeDocument/2006/relationships/image" Target="../media/image46.png"/><Relationship Id="rId19" Type="http://schemas.openxmlformats.org/officeDocument/2006/relationships/image" Target="../media/image23.svg"/><Relationship Id="rId4" Type="http://schemas.openxmlformats.org/officeDocument/2006/relationships/image" Target="../media/image64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72.png"/><Relationship Id="rId26" Type="http://schemas.openxmlformats.org/officeDocument/2006/relationships/image" Target="../media/image44.png"/><Relationship Id="rId3" Type="http://schemas.openxmlformats.org/officeDocument/2006/relationships/image" Target="../media/image63.svg"/><Relationship Id="rId21" Type="http://schemas.openxmlformats.org/officeDocument/2006/relationships/image" Target="../media/image75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69.svg"/><Relationship Id="rId25" Type="http://schemas.openxmlformats.org/officeDocument/2006/relationships/image" Target="../media/image79.svg"/><Relationship Id="rId33" Type="http://schemas.microsoft.com/office/2007/relationships/hdphoto" Target="../media/hdphoto1.wdp"/><Relationship Id="rId2" Type="http://schemas.openxmlformats.org/officeDocument/2006/relationships/image" Target="../media/image62.png"/><Relationship Id="rId16" Type="http://schemas.openxmlformats.org/officeDocument/2006/relationships/image" Target="../media/image68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24" Type="http://schemas.openxmlformats.org/officeDocument/2006/relationships/image" Target="../media/image78.png"/><Relationship Id="rId32" Type="http://schemas.openxmlformats.org/officeDocument/2006/relationships/image" Target="../media/image58.png"/><Relationship Id="rId5" Type="http://schemas.openxmlformats.org/officeDocument/2006/relationships/image" Target="../media/image65.svg"/><Relationship Id="rId15" Type="http://schemas.openxmlformats.org/officeDocument/2006/relationships/image" Target="../media/image67.svg"/><Relationship Id="rId23" Type="http://schemas.openxmlformats.org/officeDocument/2006/relationships/image" Target="../media/image77.svg"/><Relationship Id="rId10" Type="http://schemas.openxmlformats.org/officeDocument/2006/relationships/image" Target="../media/image50.png"/><Relationship Id="rId19" Type="http://schemas.openxmlformats.org/officeDocument/2006/relationships/image" Target="../media/image73.svg"/><Relationship Id="rId31" Type="http://schemas.openxmlformats.org/officeDocument/2006/relationships/image" Target="../media/image420.png"/><Relationship Id="rId4" Type="http://schemas.openxmlformats.org/officeDocument/2006/relationships/image" Target="../media/image64.png"/><Relationship Id="rId9" Type="http://schemas.openxmlformats.org/officeDocument/2006/relationships/image" Target="../media/image49.svg"/><Relationship Id="rId14" Type="http://schemas.openxmlformats.org/officeDocument/2006/relationships/image" Target="../media/image66.png"/><Relationship Id="rId22" Type="http://schemas.openxmlformats.org/officeDocument/2006/relationships/image" Target="../media/image76.png"/><Relationship Id="rId27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microsoft.com/office/2007/relationships/media" Target="../media/media1.mp3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svg"/><Relationship Id="rId18" Type="http://schemas.openxmlformats.org/officeDocument/2006/relationships/image" Target="../media/image72.png"/><Relationship Id="rId3" Type="http://schemas.openxmlformats.org/officeDocument/2006/relationships/image" Target="../media/image63.svg"/><Relationship Id="rId21" Type="http://schemas.openxmlformats.org/officeDocument/2006/relationships/image" Target="../media/image75.svg"/><Relationship Id="rId34" Type="http://schemas.microsoft.com/office/2007/relationships/hdphoto" Target="../media/hdphoto3.wdp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69.svg"/><Relationship Id="rId25" Type="http://schemas.openxmlformats.org/officeDocument/2006/relationships/image" Target="../media/image79.svg"/><Relationship Id="rId33" Type="http://schemas.openxmlformats.org/officeDocument/2006/relationships/image" Target="../media/image81.png"/><Relationship Id="rId2" Type="http://schemas.openxmlformats.org/officeDocument/2006/relationships/image" Target="../media/image62.png"/><Relationship Id="rId16" Type="http://schemas.openxmlformats.org/officeDocument/2006/relationships/image" Target="../media/image68.png"/><Relationship Id="rId20" Type="http://schemas.openxmlformats.org/officeDocument/2006/relationships/image" Target="../media/image74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24" Type="http://schemas.openxmlformats.org/officeDocument/2006/relationships/image" Target="../media/image78.png"/><Relationship Id="rId32" Type="http://schemas.microsoft.com/office/2007/relationships/hdphoto" Target="../media/hdphoto2.wdp"/><Relationship Id="rId5" Type="http://schemas.openxmlformats.org/officeDocument/2006/relationships/image" Target="../media/image65.svg"/><Relationship Id="rId15" Type="http://schemas.openxmlformats.org/officeDocument/2006/relationships/image" Target="../media/image67.svg"/><Relationship Id="rId23" Type="http://schemas.openxmlformats.org/officeDocument/2006/relationships/image" Target="../media/image77.svg"/><Relationship Id="rId28" Type="http://schemas.openxmlformats.org/officeDocument/2006/relationships/image" Target="../media/image43.png"/><Relationship Id="rId10" Type="http://schemas.openxmlformats.org/officeDocument/2006/relationships/image" Target="../media/image50.png"/><Relationship Id="rId19" Type="http://schemas.openxmlformats.org/officeDocument/2006/relationships/image" Target="../media/image73.svg"/><Relationship Id="rId31" Type="http://schemas.openxmlformats.org/officeDocument/2006/relationships/image" Target="../media/image80.png"/><Relationship Id="rId4" Type="http://schemas.openxmlformats.org/officeDocument/2006/relationships/image" Target="../media/image64.png"/><Relationship Id="rId9" Type="http://schemas.openxmlformats.org/officeDocument/2006/relationships/image" Target="../media/image49.svg"/><Relationship Id="rId14" Type="http://schemas.openxmlformats.org/officeDocument/2006/relationships/image" Target="../media/image66.png"/><Relationship Id="rId22" Type="http://schemas.openxmlformats.org/officeDocument/2006/relationships/image" Target="../media/image76.png"/><Relationship Id="rId30" Type="http://schemas.microsoft.com/office/2007/relationships/hdphoto" Target="../media/hdphoto1.wdp"/><Relationship Id="rId35" Type="http://schemas.openxmlformats.org/officeDocument/2006/relationships/image" Target="../media/image82.png"/><Relationship Id="rId8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svg"/><Relationship Id="rId18" Type="http://schemas.openxmlformats.org/officeDocument/2006/relationships/image" Target="../media/image72.png"/><Relationship Id="rId26" Type="http://schemas.openxmlformats.org/officeDocument/2006/relationships/image" Target="../media/image44.png"/><Relationship Id="rId39" Type="http://schemas.microsoft.com/office/2007/relationships/hdphoto" Target="../media/hdphoto5.wdp"/><Relationship Id="rId21" Type="http://schemas.openxmlformats.org/officeDocument/2006/relationships/image" Target="../media/image75.svg"/><Relationship Id="rId34" Type="http://schemas.openxmlformats.org/officeDocument/2006/relationships/image" Target="../media/image81.png"/><Relationship Id="rId42" Type="http://schemas.openxmlformats.org/officeDocument/2006/relationships/image" Target="../media/image86.png"/><Relationship Id="rId7" Type="http://schemas.openxmlformats.org/officeDocument/2006/relationships/image" Target="../media/image47.svg"/><Relationship Id="rId2" Type="http://schemas.openxmlformats.org/officeDocument/2006/relationships/image" Target="../media/image62.png"/><Relationship Id="rId16" Type="http://schemas.openxmlformats.org/officeDocument/2006/relationships/image" Target="../media/image68.png"/><Relationship Id="rId20" Type="http://schemas.openxmlformats.org/officeDocument/2006/relationships/image" Target="../media/image74.png"/><Relationship Id="rId29" Type="http://schemas.openxmlformats.org/officeDocument/2006/relationships/image" Target="../media/image58.png"/><Relationship Id="rId41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24" Type="http://schemas.openxmlformats.org/officeDocument/2006/relationships/image" Target="../media/image78.png"/><Relationship Id="rId32" Type="http://schemas.microsoft.com/office/2007/relationships/hdphoto" Target="../media/hdphoto2.wdp"/><Relationship Id="rId37" Type="http://schemas.microsoft.com/office/2007/relationships/hdphoto" Target="../media/hdphoto4.wdp"/><Relationship Id="rId40" Type="http://schemas.openxmlformats.org/officeDocument/2006/relationships/image" Target="../media/image85.png"/><Relationship Id="rId5" Type="http://schemas.openxmlformats.org/officeDocument/2006/relationships/image" Target="../media/image65.svg"/><Relationship Id="rId15" Type="http://schemas.openxmlformats.org/officeDocument/2006/relationships/image" Target="../media/image67.svg"/><Relationship Id="rId23" Type="http://schemas.openxmlformats.org/officeDocument/2006/relationships/image" Target="../media/image77.svg"/><Relationship Id="rId28" Type="http://schemas.openxmlformats.org/officeDocument/2006/relationships/hyperlink" Target="https://musiclab.chromeexperiments.com/Song-Maker/song/6163395937042432" TargetMode="External"/><Relationship Id="rId36" Type="http://schemas.openxmlformats.org/officeDocument/2006/relationships/image" Target="../media/image83.png"/><Relationship Id="rId10" Type="http://schemas.openxmlformats.org/officeDocument/2006/relationships/image" Target="../media/image50.png"/><Relationship Id="rId19" Type="http://schemas.openxmlformats.org/officeDocument/2006/relationships/image" Target="../media/image73.svg"/><Relationship Id="rId31" Type="http://schemas.openxmlformats.org/officeDocument/2006/relationships/image" Target="../media/image80.png"/><Relationship Id="rId4" Type="http://schemas.openxmlformats.org/officeDocument/2006/relationships/image" Target="../media/image64.png"/><Relationship Id="rId9" Type="http://schemas.openxmlformats.org/officeDocument/2006/relationships/image" Target="../media/image49.svg"/><Relationship Id="rId14" Type="http://schemas.openxmlformats.org/officeDocument/2006/relationships/image" Target="../media/image66.png"/><Relationship Id="rId22" Type="http://schemas.openxmlformats.org/officeDocument/2006/relationships/image" Target="../media/image76.png"/><Relationship Id="rId27" Type="http://schemas.openxmlformats.org/officeDocument/2006/relationships/image" Target="../media/image45.svg"/><Relationship Id="rId30" Type="http://schemas.microsoft.com/office/2007/relationships/hdphoto" Target="../media/hdphoto1.wdp"/><Relationship Id="rId35" Type="http://schemas.microsoft.com/office/2007/relationships/hdphoto" Target="../media/hdphoto3.wdp"/><Relationship Id="rId43" Type="http://schemas.microsoft.com/office/2007/relationships/hdphoto" Target="../media/hdphoto7.wdp"/><Relationship Id="rId8" Type="http://schemas.openxmlformats.org/officeDocument/2006/relationships/image" Target="../media/image48.png"/><Relationship Id="rId3" Type="http://schemas.openxmlformats.org/officeDocument/2006/relationships/image" Target="../media/image63.svg"/><Relationship Id="rId12" Type="http://schemas.openxmlformats.org/officeDocument/2006/relationships/image" Target="../media/image52.png"/><Relationship Id="rId17" Type="http://schemas.openxmlformats.org/officeDocument/2006/relationships/image" Target="../media/image69.svg"/><Relationship Id="rId25" Type="http://schemas.openxmlformats.org/officeDocument/2006/relationships/image" Target="../media/image79.svg"/><Relationship Id="rId33" Type="http://schemas.openxmlformats.org/officeDocument/2006/relationships/image" Target="../media/image82.png"/><Relationship Id="rId38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26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53.svg"/><Relationship Id="rId34" Type="http://schemas.openxmlformats.org/officeDocument/2006/relationships/image" Target="../media/image58.png"/><Relationship Id="rId7" Type="http://schemas.openxmlformats.org/officeDocument/2006/relationships/image" Target="../media/image64.pn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5" Type="http://schemas.openxmlformats.org/officeDocument/2006/relationships/image" Target="../media/image79.svg"/><Relationship Id="rId33" Type="http://schemas.openxmlformats.org/officeDocument/2006/relationships/image" Target="../media/image91.svg"/><Relationship Id="rId2" Type="http://schemas.microsoft.com/office/2007/relationships/media" Target="../media/media1.mp3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71.svg"/><Relationship Id="rId1" Type="http://schemas.openxmlformats.org/officeDocument/2006/relationships/audio" Target="NULL" TargetMode="External"/><Relationship Id="rId6" Type="http://schemas.openxmlformats.org/officeDocument/2006/relationships/image" Target="../media/image63.svg"/><Relationship Id="rId11" Type="http://schemas.openxmlformats.org/officeDocument/2006/relationships/image" Target="../media/image20.svg"/><Relationship Id="rId24" Type="http://schemas.openxmlformats.org/officeDocument/2006/relationships/image" Target="../media/image78.png"/><Relationship Id="rId32" Type="http://schemas.openxmlformats.org/officeDocument/2006/relationships/image" Target="../media/image90.png"/><Relationship Id="rId5" Type="http://schemas.openxmlformats.org/officeDocument/2006/relationships/image" Target="../media/image62.png"/><Relationship Id="rId15" Type="http://schemas.openxmlformats.org/officeDocument/2006/relationships/image" Target="../media/image47.svg"/><Relationship Id="rId23" Type="http://schemas.openxmlformats.org/officeDocument/2006/relationships/image" Target="../media/image69.svg"/><Relationship Id="rId28" Type="http://schemas.openxmlformats.org/officeDocument/2006/relationships/image" Target="../media/image70.png"/><Relationship Id="rId36" Type="http://schemas.openxmlformats.org/officeDocument/2006/relationships/image" Target="../media/image21.png"/><Relationship Id="rId10" Type="http://schemas.openxmlformats.org/officeDocument/2006/relationships/image" Target="../media/image19.png"/><Relationship Id="rId19" Type="http://schemas.openxmlformats.org/officeDocument/2006/relationships/image" Target="../media/image51.svg"/><Relationship Id="rId31" Type="http://schemas.openxmlformats.org/officeDocument/2006/relationships/image" Target="../media/image89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7.png"/><Relationship Id="rId14" Type="http://schemas.openxmlformats.org/officeDocument/2006/relationships/image" Target="../media/image46.png"/><Relationship Id="rId22" Type="http://schemas.openxmlformats.org/officeDocument/2006/relationships/image" Target="../media/image68.png"/><Relationship Id="rId27" Type="http://schemas.openxmlformats.org/officeDocument/2006/relationships/image" Target="../media/image23.svg"/><Relationship Id="rId30" Type="http://schemas.openxmlformats.org/officeDocument/2006/relationships/image" Target="../media/image88.png"/><Relationship Id="rId35" Type="http://schemas.microsoft.com/office/2007/relationships/hdphoto" Target="../media/hdphoto1.wdp"/><Relationship Id="rId8" Type="http://schemas.openxmlformats.org/officeDocument/2006/relationships/image" Target="../media/image65.sv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23.svg"/><Relationship Id="rId26" Type="http://schemas.openxmlformats.org/officeDocument/2006/relationships/image" Target="../media/image95.svg"/><Relationship Id="rId3" Type="http://schemas.openxmlformats.org/officeDocument/2006/relationships/image" Target="../media/image62.png"/><Relationship Id="rId21" Type="http://schemas.openxmlformats.org/officeDocument/2006/relationships/image" Target="../media/image88.png"/><Relationship Id="rId34" Type="http://schemas.openxmlformats.org/officeDocument/2006/relationships/image" Target="../media/image58.png"/><Relationship Id="rId7" Type="http://schemas.openxmlformats.org/officeDocument/2006/relationships/image" Target="../media/image19.png"/><Relationship Id="rId12" Type="http://schemas.openxmlformats.org/officeDocument/2006/relationships/image" Target="../media/image47.svg"/><Relationship Id="rId17" Type="http://schemas.openxmlformats.org/officeDocument/2006/relationships/image" Target="../media/image22.png"/><Relationship Id="rId25" Type="http://schemas.openxmlformats.org/officeDocument/2006/relationships/image" Target="../media/image94.png"/><Relationship Id="rId33" Type="http://schemas.openxmlformats.org/officeDocument/2006/relationships/image" Target="../media/image10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9.svg"/><Relationship Id="rId20" Type="http://schemas.openxmlformats.org/officeDocument/2006/relationships/image" Target="../media/image71.sv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svg"/><Relationship Id="rId11" Type="http://schemas.openxmlformats.org/officeDocument/2006/relationships/image" Target="../media/image46.png"/><Relationship Id="rId24" Type="http://schemas.openxmlformats.org/officeDocument/2006/relationships/image" Target="../media/image93.svg"/><Relationship Id="rId32" Type="http://schemas.openxmlformats.org/officeDocument/2006/relationships/image" Target="../media/image91.svg"/><Relationship Id="rId5" Type="http://schemas.openxmlformats.org/officeDocument/2006/relationships/image" Target="../media/image64.png"/><Relationship Id="rId15" Type="http://schemas.openxmlformats.org/officeDocument/2006/relationships/image" Target="../media/image68.png"/><Relationship Id="rId23" Type="http://schemas.openxmlformats.org/officeDocument/2006/relationships/image" Target="../media/image92.png"/><Relationship Id="rId28" Type="http://schemas.openxmlformats.org/officeDocument/2006/relationships/image" Target="../media/image97.svg"/><Relationship Id="rId10" Type="http://schemas.openxmlformats.org/officeDocument/2006/relationships/image" Target="../media/image45.svg"/><Relationship Id="rId19" Type="http://schemas.openxmlformats.org/officeDocument/2006/relationships/image" Target="../media/image70.png"/><Relationship Id="rId31" Type="http://schemas.openxmlformats.org/officeDocument/2006/relationships/image" Target="../media/image90.png"/><Relationship Id="rId4" Type="http://schemas.openxmlformats.org/officeDocument/2006/relationships/image" Target="../media/image63.svg"/><Relationship Id="rId9" Type="http://schemas.openxmlformats.org/officeDocument/2006/relationships/image" Target="../media/image44.png"/><Relationship Id="rId14" Type="http://schemas.openxmlformats.org/officeDocument/2006/relationships/image" Target="../media/image51.svg"/><Relationship Id="rId22" Type="http://schemas.openxmlformats.org/officeDocument/2006/relationships/image" Target="../media/image89.svg"/><Relationship Id="rId27" Type="http://schemas.openxmlformats.org/officeDocument/2006/relationships/image" Target="../media/image96.png"/><Relationship Id="rId30" Type="http://schemas.openxmlformats.org/officeDocument/2006/relationships/image" Target="../media/image99.svg"/><Relationship Id="rId35" Type="http://schemas.microsoft.com/office/2007/relationships/hdphoto" Target="../media/hdphoto1.wdp"/><Relationship Id="rId8" Type="http://schemas.openxmlformats.org/officeDocument/2006/relationships/image" Target="../media/image2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1.svg"/><Relationship Id="rId2" Type="http://schemas.openxmlformats.org/officeDocument/2006/relationships/image" Target="../media/image28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20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97.svg"/><Relationship Id="rId26" Type="http://schemas.openxmlformats.org/officeDocument/2006/relationships/image" Target="../media/image108.svg"/><Relationship Id="rId3" Type="http://schemas.openxmlformats.org/officeDocument/2006/relationships/image" Target="../media/image101.png"/><Relationship Id="rId21" Type="http://schemas.openxmlformats.org/officeDocument/2006/relationships/image" Target="../media/image15.png"/><Relationship Id="rId7" Type="http://schemas.openxmlformats.org/officeDocument/2006/relationships/image" Target="../media/image92.png"/><Relationship Id="rId12" Type="http://schemas.openxmlformats.org/officeDocument/2006/relationships/image" Target="../media/image47.svg"/><Relationship Id="rId17" Type="http://schemas.openxmlformats.org/officeDocument/2006/relationships/image" Target="../media/image96.png"/><Relationship Id="rId25" Type="http://schemas.openxmlformats.org/officeDocument/2006/relationships/image" Target="../media/image107.png"/><Relationship Id="rId33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5.svg"/><Relationship Id="rId20" Type="http://schemas.openxmlformats.org/officeDocument/2006/relationships/image" Target="../media/image99.sv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svg"/><Relationship Id="rId11" Type="http://schemas.openxmlformats.org/officeDocument/2006/relationships/image" Target="../media/image46.png"/><Relationship Id="rId24" Type="http://schemas.openxmlformats.org/officeDocument/2006/relationships/image" Target="../media/image106.svg"/><Relationship Id="rId32" Type="http://schemas.microsoft.com/office/2007/relationships/hdphoto" Target="../media/hdphoto1.wdp"/><Relationship Id="rId5" Type="http://schemas.openxmlformats.org/officeDocument/2006/relationships/image" Target="../media/image103.png"/><Relationship Id="rId15" Type="http://schemas.openxmlformats.org/officeDocument/2006/relationships/image" Target="../media/image94.png"/><Relationship Id="rId23" Type="http://schemas.openxmlformats.org/officeDocument/2006/relationships/image" Target="../media/image105.png"/><Relationship Id="rId28" Type="http://schemas.openxmlformats.org/officeDocument/2006/relationships/image" Target="../media/image110.svg"/><Relationship Id="rId10" Type="http://schemas.openxmlformats.org/officeDocument/2006/relationships/image" Target="../media/image45.svg"/><Relationship Id="rId19" Type="http://schemas.openxmlformats.org/officeDocument/2006/relationships/image" Target="../media/image98.png"/><Relationship Id="rId31" Type="http://schemas.openxmlformats.org/officeDocument/2006/relationships/image" Target="../media/image58.png"/><Relationship Id="rId4" Type="http://schemas.openxmlformats.org/officeDocument/2006/relationships/image" Target="../media/image102.svg"/><Relationship Id="rId9" Type="http://schemas.openxmlformats.org/officeDocument/2006/relationships/image" Target="../media/image44.png"/><Relationship Id="rId14" Type="http://schemas.openxmlformats.org/officeDocument/2006/relationships/image" Target="../media/image51.svg"/><Relationship Id="rId22" Type="http://schemas.openxmlformats.org/officeDocument/2006/relationships/image" Target="../media/image16.svg"/><Relationship Id="rId27" Type="http://schemas.openxmlformats.org/officeDocument/2006/relationships/image" Target="../media/image109.png"/><Relationship Id="rId30" Type="http://schemas.openxmlformats.org/officeDocument/2006/relationships/image" Target="../media/image91.svg"/><Relationship Id="rId8" Type="http://schemas.openxmlformats.org/officeDocument/2006/relationships/image" Target="../media/image93.sv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97.svg"/><Relationship Id="rId26" Type="http://schemas.openxmlformats.org/officeDocument/2006/relationships/image" Target="../media/image110.svg"/><Relationship Id="rId3" Type="http://schemas.openxmlformats.org/officeDocument/2006/relationships/image" Target="../media/image101.png"/><Relationship Id="rId21" Type="http://schemas.openxmlformats.org/officeDocument/2006/relationships/image" Target="../media/image105.png"/><Relationship Id="rId7" Type="http://schemas.openxmlformats.org/officeDocument/2006/relationships/image" Target="../media/image92.png"/><Relationship Id="rId12" Type="http://schemas.openxmlformats.org/officeDocument/2006/relationships/image" Target="../media/image47.svg"/><Relationship Id="rId17" Type="http://schemas.openxmlformats.org/officeDocument/2006/relationships/image" Target="../media/image96.png"/><Relationship Id="rId25" Type="http://schemas.openxmlformats.org/officeDocument/2006/relationships/image" Target="../media/image109.png"/><Relationship Id="rId33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5.svg"/><Relationship Id="rId20" Type="http://schemas.openxmlformats.org/officeDocument/2006/relationships/image" Target="../media/image99.sv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svg"/><Relationship Id="rId11" Type="http://schemas.openxmlformats.org/officeDocument/2006/relationships/image" Target="../media/image46.png"/><Relationship Id="rId24" Type="http://schemas.openxmlformats.org/officeDocument/2006/relationships/image" Target="../media/image108.svg"/><Relationship Id="rId32" Type="http://schemas.microsoft.com/office/2007/relationships/hdphoto" Target="../media/hdphoto1.wdp"/><Relationship Id="rId5" Type="http://schemas.openxmlformats.org/officeDocument/2006/relationships/image" Target="../media/image103.png"/><Relationship Id="rId15" Type="http://schemas.openxmlformats.org/officeDocument/2006/relationships/image" Target="../media/image94.png"/><Relationship Id="rId23" Type="http://schemas.openxmlformats.org/officeDocument/2006/relationships/image" Target="../media/image107.png"/><Relationship Id="rId28" Type="http://schemas.openxmlformats.org/officeDocument/2006/relationships/image" Target="../media/image18.svg"/><Relationship Id="rId10" Type="http://schemas.openxmlformats.org/officeDocument/2006/relationships/image" Target="../media/image45.svg"/><Relationship Id="rId19" Type="http://schemas.openxmlformats.org/officeDocument/2006/relationships/image" Target="../media/image98.png"/><Relationship Id="rId31" Type="http://schemas.openxmlformats.org/officeDocument/2006/relationships/image" Target="../media/image58.png"/><Relationship Id="rId4" Type="http://schemas.openxmlformats.org/officeDocument/2006/relationships/image" Target="../media/image102.svg"/><Relationship Id="rId9" Type="http://schemas.openxmlformats.org/officeDocument/2006/relationships/image" Target="../media/image44.png"/><Relationship Id="rId14" Type="http://schemas.openxmlformats.org/officeDocument/2006/relationships/image" Target="../media/image51.svg"/><Relationship Id="rId22" Type="http://schemas.openxmlformats.org/officeDocument/2006/relationships/image" Target="../media/image106.svg"/><Relationship Id="rId27" Type="http://schemas.openxmlformats.org/officeDocument/2006/relationships/image" Target="../media/image17.png"/><Relationship Id="rId30" Type="http://schemas.openxmlformats.org/officeDocument/2006/relationships/image" Target="../media/image91.svg"/><Relationship Id="rId8" Type="http://schemas.openxmlformats.org/officeDocument/2006/relationships/image" Target="../media/image9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96.png"/><Relationship Id="rId18" Type="http://schemas.openxmlformats.org/officeDocument/2006/relationships/image" Target="../media/image45.svg"/><Relationship Id="rId26" Type="http://schemas.openxmlformats.org/officeDocument/2006/relationships/image" Target="../media/image113.png"/><Relationship Id="rId3" Type="http://schemas.openxmlformats.org/officeDocument/2006/relationships/image" Target="../media/image101.png"/><Relationship Id="rId21" Type="http://schemas.openxmlformats.org/officeDocument/2006/relationships/image" Target="../media/image100.png"/><Relationship Id="rId7" Type="http://schemas.openxmlformats.org/officeDocument/2006/relationships/image" Target="../media/image46.png"/><Relationship Id="rId12" Type="http://schemas.openxmlformats.org/officeDocument/2006/relationships/image" Target="../media/image95.svg"/><Relationship Id="rId17" Type="http://schemas.openxmlformats.org/officeDocument/2006/relationships/image" Target="../media/image44.png"/><Relationship Id="rId25" Type="http://schemas.microsoft.com/office/2007/relationships/hdphoto" Target="../media/hdphoto9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9.svg"/><Relationship Id="rId20" Type="http://schemas.microsoft.com/office/2007/relationships/hdphoto" Target="../media/hdphoto1.wdp"/><Relationship Id="rId29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svg"/><Relationship Id="rId11" Type="http://schemas.openxmlformats.org/officeDocument/2006/relationships/image" Target="../media/image94.png"/><Relationship Id="rId24" Type="http://schemas.openxmlformats.org/officeDocument/2006/relationships/image" Target="../media/image112.png"/><Relationship Id="rId5" Type="http://schemas.openxmlformats.org/officeDocument/2006/relationships/image" Target="../media/image103.png"/><Relationship Id="rId15" Type="http://schemas.openxmlformats.org/officeDocument/2006/relationships/image" Target="../media/image98.png"/><Relationship Id="rId23" Type="http://schemas.microsoft.com/office/2007/relationships/hdphoto" Target="../media/hdphoto8.wdp"/><Relationship Id="rId28" Type="http://schemas.openxmlformats.org/officeDocument/2006/relationships/image" Target="../media/image114.png"/><Relationship Id="rId10" Type="http://schemas.openxmlformats.org/officeDocument/2006/relationships/image" Target="../media/image51.svg"/><Relationship Id="rId19" Type="http://schemas.openxmlformats.org/officeDocument/2006/relationships/image" Target="../media/image58.png"/><Relationship Id="rId31" Type="http://schemas.microsoft.com/office/2007/relationships/hdphoto" Target="../media/hdphoto12.wdp"/><Relationship Id="rId4" Type="http://schemas.openxmlformats.org/officeDocument/2006/relationships/image" Target="../media/image102.svg"/><Relationship Id="rId9" Type="http://schemas.openxmlformats.org/officeDocument/2006/relationships/image" Target="../media/image50.png"/><Relationship Id="rId14" Type="http://schemas.openxmlformats.org/officeDocument/2006/relationships/image" Target="../media/image97.svg"/><Relationship Id="rId22" Type="http://schemas.openxmlformats.org/officeDocument/2006/relationships/image" Target="../media/image111.png"/><Relationship Id="rId27" Type="http://schemas.microsoft.com/office/2007/relationships/hdphoto" Target="../media/hdphoto10.wdp"/><Relationship Id="rId30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20.sv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95.svg"/><Relationship Id="rId26" Type="http://schemas.openxmlformats.org/officeDocument/2006/relationships/image" Target="../media/image119.sv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98.png"/><Relationship Id="rId34" Type="http://schemas.microsoft.com/office/2007/relationships/hdphoto" Target="../media/hdphoto1.wdp"/><Relationship Id="rId7" Type="http://schemas.openxmlformats.org/officeDocument/2006/relationships/image" Target="../media/image103.png"/><Relationship Id="rId12" Type="http://schemas.openxmlformats.org/officeDocument/2006/relationships/image" Target="../media/image45.svg"/><Relationship Id="rId17" Type="http://schemas.openxmlformats.org/officeDocument/2006/relationships/image" Target="../media/image94.png"/><Relationship Id="rId25" Type="http://schemas.openxmlformats.org/officeDocument/2006/relationships/image" Target="../media/image118.png"/><Relationship Id="rId33" Type="http://schemas.openxmlformats.org/officeDocument/2006/relationships/image" Target="../media/image58.png"/><Relationship Id="rId2" Type="http://schemas.microsoft.com/office/2007/relationships/media" Target="../media/media1.mp3"/><Relationship Id="rId16" Type="http://schemas.openxmlformats.org/officeDocument/2006/relationships/image" Target="../media/image51.svg"/><Relationship Id="rId20" Type="http://schemas.openxmlformats.org/officeDocument/2006/relationships/image" Target="../media/image97.svg"/><Relationship Id="rId29" Type="http://schemas.openxmlformats.org/officeDocument/2006/relationships/image" Target="../media/image22.png"/><Relationship Id="rId1" Type="http://schemas.openxmlformats.org/officeDocument/2006/relationships/audio" Target="NULL" TargetMode="External"/><Relationship Id="rId6" Type="http://schemas.openxmlformats.org/officeDocument/2006/relationships/image" Target="../media/image102.svg"/><Relationship Id="rId11" Type="http://schemas.openxmlformats.org/officeDocument/2006/relationships/image" Target="../media/image44.png"/><Relationship Id="rId24" Type="http://schemas.openxmlformats.org/officeDocument/2006/relationships/image" Target="../media/image117.svg"/><Relationship Id="rId32" Type="http://schemas.openxmlformats.org/officeDocument/2006/relationships/image" Target="../media/image91.svg"/><Relationship Id="rId5" Type="http://schemas.openxmlformats.org/officeDocument/2006/relationships/image" Target="../media/image101.png"/><Relationship Id="rId15" Type="http://schemas.openxmlformats.org/officeDocument/2006/relationships/image" Target="../media/image50.png"/><Relationship Id="rId23" Type="http://schemas.openxmlformats.org/officeDocument/2006/relationships/image" Target="../media/image116.png"/><Relationship Id="rId28" Type="http://schemas.openxmlformats.org/officeDocument/2006/relationships/image" Target="../media/image121.svg"/><Relationship Id="rId36" Type="http://schemas.openxmlformats.org/officeDocument/2006/relationships/image" Target="../media/image21.png"/><Relationship Id="rId10" Type="http://schemas.openxmlformats.org/officeDocument/2006/relationships/image" Target="../media/image93.svg"/><Relationship Id="rId19" Type="http://schemas.openxmlformats.org/officeDocument/2006/relationships/image" Target="../media/image96.png"/><Relationship Id="rId31" Type="http://schemas.openxmlformats.org/officeDocument/2006/relationships/image" Target="../media/image90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92.png"/><Relationship Id="rId14" Type="http://schemas.openxmlformats.org/officeDocument/2006/relationships/image" Target="../media/image47.svg"/><Relationship Id="rId22" Type="http://schemas.openxmlformats.org/officeDocument/2006/relationships/image" Target="../media/image99.svg"/><Relationship Id="rId27" Type="http://schemas.openxmlformats.org/officeDocument/2006/relationships/image" Target="../media/image120.png"/><Relationship Id="rId30" Type="http://schemas.openxmlformats.org/officeDocument/2006/relationships/image" Target="../media/image23.svg"/><Relationship Id="rId35" Type="http://schemas.openxmlformats.org/officeDocument/2006/relationships/image" Target="../media/image100.png"/><Relationship Id="rId8" Type="http://schemas.openxmlformats.org/officeDocument/2006/relationships/image" Target="../media/image104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26" Type="http://schemas.openxmlformats.org/officeDocument/2006/relationships/image" Target="../media/image23.svg"/><Relationship Id="rId3" Type="http://schemas.openxmlformats.org/officeDocument/2006/relationships/image" Target="../media/image101.png"/><Relationship Id="rId21" Type="http://schemas.openxmlformats.org/officeDocument/2006/relationships/image" Target="../media/image92.png"/><Relationship Id="rId7" Type="http://schemas.openxmlformats.org/officeDocument/2006/relationships/image" Target="../media/image44.png"/><Relationship Id="rId12" Type="http://schemas.openxmlformats.org/officeDocument/2006/relationships/image" Target="../media/image51.svg"/><Relationship Id="rId17" Type="http://schemas.openxmlformats.org/officeDocument/2006/relationships/image" Target="../media/image98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7.svg"/><Relationship Id="rId20" Type="http://schemas.openxmlformats.org/officeDocument/2006/relationships/image" Target="../media/image91.svg"/><Relationship Id="rId29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svg"/><Relationship Id="rId11" Type="http://schemas.openxmlformats.org/officeDocument/2006/relationships/image" Target="../media/image50.png"/><Relationship Id="rId24" Type="http://schemas.microsoft.com/office/2007/relationships/hdphoto" Target="../media/hdphoto1.wdp"/><Relationship Id="rId5" Type="http://schemas.openxmlformats.org/officeDocument/2006/relationships/image" Target="../media/image103.png"/><Relationship Id="rId15" Type="http://schemas.openxmlformats.org/officeDocument/2006/relationships/image" Target="../media/image96.png"/><Relationship Id="rId23" Type="http://schemas.openxmlformats.org/officeDocument/2006/relationships/image" Target="../media/image58.png"/><Relationship Id="rId28" Type="http://schemas.openxmlformats.org/officeDocument/2006/relationships/image" Target="../media/image25.svg"/><Relationship Id="rId10" Type="http://schemas.openxmlformats.org/officeDocument/2006/relationships/image" Target="../media/image47.svg"/><Relationship Id="rId19" Type="http://schemas.openxmlformats.org/officeDocument/2006/relationships/image" Target="../media/image90.png"/><Relationship Id="rId31" Type="http://schemas.openxmlformats.org/officeDocument/2006/relationships/image" Target="../media/image100.png"/><Relationship Id="rId4" Type="http://schemas.openxmlformats.org/officeDocument/2006/relationships/image" Target="../media/image102.svg"/><Relationship Id="rId9" Type="http://schemas.openxmlformats.org/officeDocument/2006/relationships/image" Target="../media/image46.png"/><Relationship Id="rId14" Type="http://schemas.openxmlformats.org/officeDocument/2006/relationships/image" Target="../media/image95.svg"/><Relationship Id="rId22" Type="http://schemas.openxmlformats.org/officeDocument/2006/relationships/image" Target="../media/image93.svg"/><Relationship Id="rId27" Type="http://schemas.openxmlformats.org/officeDocument/2006/relationships/image" Target="../media/image24.png"/><Relationship Id="rId30" Type="http://schemas.microsoft.com/office/2007/relationships/hdphoto" Target="../media/hdphoto1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20.svg"/><Relationship Id="rId2" Type="http://schemas.openxmlformats.org/officeDocument/2006/relationships/image" Target="../media/image28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95.svg"/><Relationship Id="rId18" Type="http://schemas.openxmlformats.org/officeDocument/2006/relationships/image" Target="../media/image90.png"/><Relationship Id="rId26" Type="http://schemas.openxmlformats.org/officeDocument/2006/relationships/image" Target="../media/image58.png"/><Relationship Id="rId3" Type="http://schemas.openxmlformats.org/officeDocument/2006/relationships/image" Target="../media/image123.jpg"/><Relationship Id="rId21" Type="http://schemas.openxmlformats.org/officeDocument/2006/relationships/image" Target="../media/image93.svg"/><Relationship Id="rId7" Type="http://schemas.openxmlformats.org/officeDocument/2006/relationships/image" Target="../media/image45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openxmlformats.org/officeDocument/2006/relationships/image" Target="../media/image18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8.png"/><Relationship Id="rId20" Type="http://schemas.openxmlformats.org/officeDocument/2006/relationships/image" Target="../media/image92.png"/><Relationship Id="rId29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1.svg"/><Relationship Id="rId24" Type="http://schemas.openxmlformats.org/officeDocument/2006/relationships/image" Target="../media/image17.png"/><Relationship Id="rId5" Type="http://schemas.openxmlformats.org/officeDocument/2006/relationships/image" Target="../media/image125.svg"/><Relationship Id="rId15" Type="http://schemas.openxmlformats.org/officeDocument/2006/relationships/image" Target="../media/image97.svg"/><Relationship Id="rId23" Type="http://schemas.openxmlformats.org/officeDocument/2006/relationships/image" Target="../media/image127.svg"/><Relationship Id="rId28" Type="http://schemas.openxmlformats.org/officeDocument/2006/relationships/image" Target="../media/image122.png"/><Relationship Id="rId10" Type="http://schemas.openxmlformats.org/officeDocument/2006/relationships/image" Target="../media/image50.png"/><Relationship Id="rId19" Type="http://schemas.openxmlformats.org/officeDocument/2006/relationships/image" Target="../media/image91.svg"/><Relationship Id="rId4" Type="http://schemas.openxmlformats.org/officeDocument/2006/relationships/image" Target="../media/image124.png"/><Relationship Id="rId9" Type="http://schemas.openxmlformats.org/officeDocument/2006/relationships/image" Target="../media/image47.svg"/><Relationship Id="rId14" Type="http://schemas.openxmlformats.org/officeDocument/2006/relationships/image" Target="../media/image96.png"/><Relationship Id="rId22" Type="http://schemas.openxmlformats.org/officeDocument/2006/relationships/image" Target="../media/image126.png"/><Relationship Id="rId27" Type="http://schemas.microsoft.com/office/2007/relationships/hdphoto" Target="../media/hdphoto1.wdp"/><Relationship Id="rId30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95.svg"/><Relationship Id="rId18" Type="http://schemas.openxmlformats.org/officeDocument/2006/relationships/image" Target="../media/image90.png"/><Relationship Id="rId26" Type="http://schemas.openxmlformats.org/officeDocument/2006/relationships/image" Target="../media/image58.png"/><Relationship Id="rId3" Type="http://schemas.openxmlformats.org/officeDocument/2006/relationships/image" Target="../media/image123.jpg"/><Relationship Id="rId21" Type="http://schemas.openxmlformats.org/officeDocument/2006/relationships/image" Target="../media/image93.svg"/><Relationship Id="rId7" Type="http://schemas.openxmlformats.org/officeDocument/2006/relationships/image" Target="../media/image45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openxmlformats.org/officeDocument/2006/relationships/image" Target="../media/image127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8.png"/><Relationship Id="rId20" Type="http://schemas.openxmlformats.org/officeDocument/2006/relationships/image" Target="../media/image92.png"/><Relationship Id="rId29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1.svg"/><Relationship Id="rId24" Type="http://schemas.openxmlformats.org/officeDocument/2006/relationships/image" Target="../media/image126.png"/><Relationship Id="rId5" Type="http://schemas.openxmlformats.org/officeDocument/2006/relationships/image" Target="../media/image125.svg"/><Relationship Id="rId15" Type="http://schemas.openxmlformats.org/officeDocument/2006/relationships/image" Target="../media/image97.svg"/><Relationship Id="rId23" Type="http://schemas.openxmlformats.org/officeDocument/2006/relationships/image" Target="../media/image16.svg"/><Relationship Id="rId28" Type="http://schemas.openxmlformats.org/officeDocument/2006/relationships/image" Target="../media/image122.png"/><Relationship Id="rId10" Type="http://schemas.openxmlformats.org/officeDocument/2006/relationships/image" Target="../media/image50.png"/><Relationship Id="rId19" Type="http://schemas.openxmlformats.org/officeDocument/2006/relationships/image" Target="../media/image91.svg"/><Relationship Id="rId4" Type="http://schemas.openxmlformats.org/officeDocument/2006/relationships/image" Target="../media/image124.png"/><Relationship Id="rId9" Type="http://schemas.openxmlformats.org/officeDocument/2006/relationships/image" Target="../media/image47.svg"/><Relationship Id="rId14" Type="http://schemas.openxmlformats.org/officeDocument/2006/relationships/image" Target="../media/image96.png"/><Relationship Id="rId22" Type="http://schemas.openxmlformats.org/officeDocument/2006/relationships/image" Target="../media/image15.png"/><Relationship Id="rId27" Type="http://schemas.microsoft.com/office/2007/relationships/hdphoto" Target="../media/hdphoto1.wdp"/><Relationship Id="rId30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97.svg"/><Relationship Id="rId18" Type="http://schemas.openxmlformats.org/officeDocument/2006/relationships/image" Target="../media/image58.png"/><Relationship Id="rId26" Type="http://schemas.openxmlformats.org/officeDocument/2006/relationships/image" Target="../media/image134.png"/><Relationship Id="rId3" Type="http://schemas.openxmlformats.org/officeDocument/2006/relationships/image" Target="../media/image123.jpg"/><Relationship Id="rId21" Type="http://schemas.openxmlformats.org/officeDocument/2006/relationships/image" Target="../media/image129.png"/><Relationship Id="rId7" Type="http://schemas.openxmlformats.org/officeDocument/2006/relationships/image" Target="../media/image47.svg"/><Relationship Id="rId12" Type="http://schemas.openxmlformats.org/officeDocument/2006/relationships/image" Target="../media/image96.png"/><Relationship Id="rId17" Type="http://schemas.openxmlformats.org/officeDocument/2006/relationships/image" Target="../media/image45.svg"/><Relationship Id="rId25" Type="http://schemas.openxmlformats.org/officeDocument/2006/relationships/image" Target="../media/image13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4.png"/><Relationship Id="rId20" Type="http://schemas.openxmlformats.org/officeDocument/2006/relationships/image" Target="../media/image128.png"/><Relationship Id="rId29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95.svg"/><Relationship Id="rId24" Type="http://schemas.openxmlformats.org/officeDocument/2006/relationships/image" Target="../media/image132.png"/><Relationship Id="rId5" Type="http://schemas.openxmlformats.org/officeDocument/2006/relationships/image" Target="../media/image125.svg"/><Relationship Id="rId15" Type="http://schemas.openxmlformats.org/officeDocument/2006/relationships/image" Target="../media/image99.svg"/><Relationship Id="rId23" Type="http://schemas.openxmlformats.org/officeDocument/2006/relationships/image" Target="../media/image131.png"/><Relationship Id="rId28" Type="http://schemas.openxmlformats.org/officeDocument/2006/relationships/image" Target="../media/image122.png"/><Relationship Id="rId10" Type="http://schemas.openxmlformats.org/officeDocument/2006/relationships/image" Target="../media/image94.png"/><Relationship Id="rId19" Type="http://schemas.microsoft.com/office/2007/relationships/hdphoto" Target="../media/hdphoto1.wdp"/><Relationship Id="rId4" Type="http://schemas.openxmlformats.org/officeDocument/2006/relationships/image" Target="../media/image124.png"/><Relationship Id="rId9" Type="http://schemas.openxmlformats.org/officeDocument/2006/relationships/image" Target="../media/image51.svg"/><Relationship Id="rId14" Type="http://schemas.openxmlformats.org/officeDocument/2006/relationships/image" Target="../media/image98.png"/><Relationship Id="rId22" Type="http://schemas.openxmlformats.org/officeDocument/2006/relationships/image" Target="../media/image130.png"/><Relationship Id="rId27" Type="http://schemas.openxmlformats.org/officeDocument/2006/relationships/image" Target="../media/image100.png"/><Relationship Id="rId30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svg"/><Relationship Id="rId18" Type="http://schemas.openxmlformats.org/officeDocument/2006/relationships/image" Target="../media/image98.png"/><Relationship Id="rId26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91.svg"/><Relationship Id="rId7" Type="http://schemas.openxmlformats.org/officeDocument/2006/relationships/image" Target="../media/image125.svg"/><Relationship Id="rId12" Type="http://schemas.openxmlformats.org/officeDocument/2006/relationships/image" Target="../media/image50.png"/><Relationship Id="rId17" Type="http://schemas.openxmlformats.org/officeDocument/2006/relationships/image" Target="../media/image97.svg"/><Relationship Id="rId25" Type="http://schemas.openxmlformats.org/officeDocument/2006/relationships/image" Target="../media/image127.svg"/><Relationship Id="rId33" Type="http://schemas.openxmlformats.org/officeDocument/2006/relationships/image" Target="../media/image21.png"/><Relationship Id="rId2" Type="http://schemas.microsoft.com/office/2007/relationships/media" Target="../media/media1.mp3"/><Relationship Id="rId16" Type="http://schemas.openxmlformats.org/officeDocument/2006/relationships/image" Target="../media/image96.png"/><Relationship Id="rId20" Type="http://schemas.openxmlformats.org/officeDocument/2006/relationships/image" Target="../media/image90.png"/><Relationship Id="rId29" Type="http://schemas.microsoft.com/office/2007/relationships/hdphoto" Target="../media/hdphoto1.wdp"/><Relationship Id="rId1" Type="http://schemas.openxmlformats.org/officeDocument/2006/relationships/audio" Target="NULL" TargetMode="External"/><Relationship Id="rId6" Type="http://schemas.openxmlformats.org/officeDocument/2006/relationships/image" Target="../media/image124.png"/><Relationship Id="rId11" Type="http://schemas.openxmlformats.org/officeDocument/2006/relationships/image" Target="../media/image47.svg"/><Relationship Id="rId24" Type="http://schemas.openxmlformats.org/officeDocument/2006/relationships/image" Target="../media/image126.png"/><Relationship Id="rId32" Type="http://schemas.openxmlformats.org/officeDocument/2006/relationships/image" Target="../media/image100.png"/><Relationship Id="rId5" Type="http://schemas.openxmlformats.org/officeDocument/2006/relationships/image" Target="../media/image123.jpg"/><Relationship Id="rId15" Type="http://schemas.openxmlformats.org/officeDocument/2006/relationships/image" Target="../media/image95.svg"/><Relationship Id="rId23" Type="http://schemas.openxmlformats.org/officeDocument/2006/relationships/image" Target="../media/image93.svg"/><Relationship Id="rId28" Type="http://schemas.openxmlformats.org/officeDocument/2006/relationships/image" Target="../media/image58.png"/><Relationship Id="rId10" Type="http://schemas.openxmlformats.org/officeDocument/2006/relationships/image" Target="../media/image46.png"/><Relationship Id="rId19" Type="http://schemas.openxmlformats.org/officeDocument/2006/relationships/image" Target="../media/image99.svg"/><Relationship Id="rId31" Type="http://schemas.microsoft.com/office/2007/relationships/hdphoto" Target="../media/hdphoto13.wdp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45.svg"/><Relationship Id="rId14" Type="http://schemas.openxmlformats.org/officeDocument/2006/relationships/image" Target="../media/image94.png"/><Relationship Id="rId22" Type="http://schemas.openxmlformats.org/officeDocument/2006/relationships/image" Target="../media/image92.png"/><Relationship Id="rId27" Type="http://schemas.openxmlformats.org/officeDocument/2006/relationships/image" Target="../media/image23.svg"/><Relationship Id="rId30" Type="http://schemas.openxmlformats.org/officeDocument/2006/relationships/image" Target="../media/image122.png"/><Relationship Id="rId8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22.png"/><Relationship Id="rId3" Type="http://schemas.openxmlformats.org/officeDocument/2006/relationships/image" Target="../media/image2.svg"/><Relationship Id="rId21" Type="http://schemas.openxmlformats.org/officeDocument/2006/relationships/image" Target="../media/image25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20.sv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7.svg"/><Relationship Id="rId10" Type="http://schemas.openxmlformats.org/officeDocument/2006/relationships/image" Target="../media/image9.png"/><Relationship Id="rId19" Type="http://schemas.openxmlformats.org/officeDocument/2006/relationships/image" Target="../media/image23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20.svg"/><Relationship Id="rId2" Type="http://schemas.openxmlformats.org/officeDocument/2006/relationships/image" Target="../media/image28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95.sv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3" Type="http://schemas.openxmlformats.org/officeDocument/2006/relationships/image" Target="../media/image136.jpg"/><Relationship Id="rId21" Type="http://schemas.openxmlformats.org/officeDocument/2006/relationships/image" Target="../media/image16.svg"/><Relationship Id="rId7" Type="http://schemas.openxmlformats.org/officeDocument/2006/relationships/image" Target="../media/image45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microsoft.com/office/2007/relationships/hdphoto" Target="../media/hdphoto13.wdp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8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1.svg"/><Relationship Id="rId24" Type="http://schemas.openxmlformats.org/officeDocument/2006/relationships/image" Target="../media/image122.png"/><Relationship Id="rId5" Type="http://schemas.openxmlformats.org/officeDocument/2006/relationships/image" Target="../media/image138.svg"/><Relationship Id="rId15" Type="http://schemas.openxmlformats.org/officeDocument/2006/relationships/image" Target="../media/image97.svg"/><Relationship Id="rId23" Type="http://schemas.microsoft.com/office/2007/relationships/hdphoto" Target="../media/hdphoto1.wdp"/><Relationship Id="rId10" Type="http://schemas.openxmlformats.org/officeDocument/2006/relationships/image" Target="../media/image50.png"/><Relationship Id="rId19" Type="http://schemas.openxmlformats.org/officeDocument/2006/relationships/image" Target="../media/image93.svg"/><Relationship Id="rId4" Type="http://schemas.openxmlformats.org/officeDocument/2006/relationships/image" Target="../media/image137.png"/><Relationship Id="rId9" Type="http://schemas.openxmlformats.org/officeDocument/2006/relationships/image" Target="../media/image47.svg"/><Relationship Id="rId14" Type="http://schemas.openxmlformats.org/officeDocument/2006/relationships/image" Target="../media/image96.png"/><Relationship Id="rId22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95.sv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3" Type="http://schemas.openxmlformats.org/officeDocument/2006/relationships/image" Target="../media/image136.jpg"/><Relationship Id="rId21" Type="http://schemas.openxmlformats.org/officeDocument/2006/relationships/image" Target="../media/image18.svg"/><Relationship Id="rId7" Type="http://schemas.openxmlformats.org/officeDocument/2006/relationships/image" Target="../media/image45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microsoft.com/office/2007/relationships/hdphoto" Target="../media/hdphoto13.wdp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8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1.svg"/><Relationship Id="rId24" Type="http://schemas.openxmlformats.org/officeDocument/2006/relationships/image" Target="../media/image122.png"/><Relationship Id="rId5" Type="http://schemas.openxmlformats.org/officeDocument/2006/relationships/image" Target="../media/image138.svg"/><Relationship Id="rId15" Type="http://schemas.openxmlformats.org/officeDocument/2006/relationships/image" Target="../media/image97.svg"/><Relationship Id="rId23" Type="http://schemas.microsoft.com/office/2007/relationships/hdphoto" Target="../media/hdphoto1.wdp"/><Relationship Id="rId28" Type="http://schemas.openxmlformats.org/officeDocument/2006/relationships/image" Target="../media/image140.svg"/><Relationship Id="rId10" Type="http://schemas.openxmlformats.org/officeDocument/2006/relationships/image" Target="../media/image50.png"/><Relationship Id="rId19" Type="http://schemas.openxmlformats.org/officeDocument/2006/relationships/image" Target="../media/image93.svg"/><Relationship Id="rId4" Type="http://schemas.openxmlformats.org/officeDocument/2006/relationships/image" Target="../media/image137.png"/><Relationship Id="rId9" Type="http://schemas.openxmlformats.org/officeDocument/2006/relationships/image" Target="../media/image47.svg"/><Relationship Id="rId14" Type="http://schemas.openxmlformats.org/officeDocument/2006/relationships/image" Target="../media/image96.png"/><Relationship Id="rId22" Type="http://schemas.openxmlformats.org/officeDocument/2006/relationships/image" Target="../media/image58.png"/><Relationship Id="rId27" Type="http://schemas.openxmlformats.org/officeDocument/2006/relationships/image" Target="../media/image1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97.svg"/><Relationship Id="rId18" Type="http://schemas.openxmlformats.org/officeDocument/2006/relationships/image" Target="../media/image58.png"/><Relationship Id="rId26" Type="http://schemas.openxmlformats.org/officeDocument/2006/relationships/image" Target="../media/image870.png"/><Relationship Id="rId3" Type="http://schemas.openxmlformats.org/officeDocument/2006/relationships/image" Target="../media/image136.jpg"/><Relationship Id="rId21" Type="http://schemas.microsoft.com/office/2007/relationships/hdphoto" Target="../media/hdphoto13.wdp"/><Relationship Id="rId7" Type="http://schemas.openxmlformats.org/officeDocument/2006/relationships/image" Target="../media/image47.svg"/><Relationship Id="rId12" Type="http://schemas.openxmlformats.org/officeDocument/2006/relationships/image" Target="../media/image96.png"/><Relationship Id="rId17" Type="http://schemas.openxmlformats.org/officeDocument/2006/relationships/image" Target="../media/image4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4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95.svg"/><Relationship Id="rId5" Type="http://schemas.openxmlformats.org/officeDocument/2006/relationships/image" Target="../media/image138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19" Type="http://schemas.microsoft.com/office/2007/relationships/hdphoto" Target="../media/hdphoto1.wdp"/><Relationship Id="rId4" Type="http://schemas.openxmlformats.org/officeDocument/2006/relationships/image" Target="../media/image137.png"/><Relationship Id="rId9" Type="http://schemas.openxmlformats.org/officeDocument/2006/relationships/image" Target="../media/image51.svg"/><Relationship Id="rId14" Type="http://schemas.openxmlformats.org/officeDocument/2006/relationships/image" Target="../media/image98.png"/><Relationship Id="rId22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1.svg"/><Relationship Id="rId18" Type="http://schemas.openxmlformats.org/officeDocument/2006/relationships/image" Target="../media/image98.png"/><Relationship Id="rId26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93.svg"/><Relationship Id="rId7" Type="http://schemas.openxmlformats.org/officeDocument/2006/relationships/image" Target="../media/image138.svg"/><Relationship Id="rId12" Type="http://schemas.openxmlformats.org/officeDocument/2006/relationships/image" Target="../media/image50.png"/><Relationship Id="rId17" Type="http://schemas.openxmlformats.org/officeDocument/2006/relationships/image" Target="../media/image97.svg"/><Relationship Id="rId25" Type="http://schemas.openxmlformats.org/officeDocument/2006/relationships/image" Target="../media/image23.svg"/><Relationship Id="rId2" Type="http://schemas.microsoft.com/office/2007/relationships/media" Target="../media/media1.mp3"/><Relationship Id="rId16" Type="http://schemas.openxmlformats.org/officeDocument/2006/relationships/image" Target="../media/image96.png"/><Relationship Id="rId20" Type="http://schemas.openxmlformats.org/officeDocument/2006/relationships/image" Target="../media/image92.png"/><Relationship Id="rId29" Type="http://schemas.microsoft.com/office/2007/relationships/hdphoto" Target="../media/hdphoto13.wdp"/><Relationship Id="rId1" Type="http://schemas.openxmlformats.org/officeDocument/2006/relationships/audio" Target="NULL" TargetMode="External"/><Relationship Id="rId6" Type="http://schemas.openxmlformats.org/officeDocument/2006/relationships/image" Target="../media/image137.png"/><Relationship Id="rId11" Type="http://schemas.openxmlformats.org/officeDocument/2006/relationships/image" Target="../media/image47.svg"/><Relationship Id="rId24" Type="http://schemas.openxmlformats.org/officeDocument/2006/relationships/image" Target="../media/image22.png"/><Relationship Id="rId5" Type="http://schemas.openxmlformats.org/officeDocument/2006/relationships/image" Target="../media/image136.jpg"/><Relationship Id="rId15" Type="http://schemas.openxmlformats.org/officeDocument/2006/relationships/image" Target="../media/image95.svg"/><Relationship Id="rId23" Type="http://schemas.openxmlformats.org/officeDocument/2006/relationships/image" Target="../media/image140.svg"/><Relationship Id="rId28" Type="http://schemas.openxmlformats.org/officeDocument/2006/relationships/image" Target="../media/image122.png"/><Relationship Id="rId10" Type="http://schemas.openxmlformats.org/officeDocument/2006/relationships/image" Target="../media/image46.png"/><Relationship Id="rId19" Type="http://schemas.openxmlformats.org/officeDocument/2006/relationships/image" Target="../media/image99.svg"/><Relationship Id="rId31" Type="http://schemas.openxmlformats.org/officeDocument/2006/relationships/image" Target="../media/image21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45.svg"/><Relationship Id="rId14" Type="http://schemas.openxmlformats.org/officeDocument/2006/relationships/image" Target="../media/image94.png"/><Relationship Id="rId22" Type="http://schemas.openxmlformats.org/officeDocument/2006/relationships/image" Target="../media/image139.png"/><Relationship Id="rId27" Type="http://schemas.microsoft.com/office/2007/relationships/hdphoto" Target="../media/hdphoto1.wdp"/><Relationship Id="rId30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95.svg"/><Relationship Id="rId18" Type="http://schemas.openxmlformats.org/officeDocument/2006/relationships/image" Target="../media/image92.png"/><Relationship Id="rId26" Type="http://schemas.openxmlformats.org/officeDocument/2006/relationships/image" Target="../media/image58.png"/><Relationship Id="rId3" Type="http://schemas.openxmlformats.org/officeDocument/2006/relationships/image" Target="../media/image136.jpg"/><Relationship Id="rId21" Type="http://schemas.openxmlformats.org/officeDocument/2006/relationships/image" Target="../media/image140.svg"/><Relationship Id="rId7" Type="http://schemas.openxmlformats.org/officeDocument/2006/relationships/image" Target="../media/image45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openxmlformats.org/officeDocument/2006/relationships/image" Target="../media/image142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98.png"/><Relationship Id="rId20" Type="http://schemas.openxmlformats.org/officeDocument/2006/relationships/image" Target="../media/image139.png"/><Relationship Id="rId29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1.svg"/><Relationship Id="rId24" Type="http://schemas.openxmlformats.org/officeDocument/2006/relationships/image" Target="../media/image141.png"/><Relationship Id="rId5" Type="http://schemas.openxmlformats.org/officeDocument/2006/relationships/image" Target="../media/image138.svg"/><Relationship Id="rId15" Type="http://schemas.openxmlformats.org/officeDocument/2006/relationships/image" Target="../media/image97.svg"/><Relationship Id="rId23" Type="http://schemas.openxmlformats.org/officeDocument/2006/relationships/image" Target="../media/image23.svg"/><Relationship Id="rId28" Type="http://schemas.openxmlformats.org/officeDocument/2006/relationships/image" Target="../media/image122.png"/><Relationship Id="rId10" Type="http://schemas.openxmlformats.org/officeDocument/2006/relationships/image" Target="../media/image50.png"/><Relationship Id="rId19" Type="http://schemas.openxmlformats.org/officeDocument/2006/relationships/image" Target="../media/image93.svg"/><Relationship Id="rId4" Type="http://schemas.openxmlformats.org/officeDocument/2006/relationships/image" Target="../media/image137.png"/><Relationship Id="rId9" Type="http://schemas.openxmlformats.org/officeDocument/2006/relationships/image" Target="../media/image47.svg"/><Relationship Id="rId14" Type="http://schemas.openxmlformats.org/officeDocument/2006/relationships/image" Target="../media/image96.png"/><Relationship Id="rId22" Type="http://schemas.openxmlformats.org/officeDocument/2006/relationships/image" Target="../media/image22.png"/><Relationship Id="rId27" Type="http://schemas.microsoft.com/office/2007/relationships/hdphoto" Target="../media/hdphoto1.wdp"/><Relationship Id="rId30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95.svg"/><Relationship Id="rId18" Type="http://schemas.openxmlformats.org/officeDocument/2006/relationships/image" Target="../media/image92.png"/><Relationship Id="rId26" Type="http://schemas.openxmlformats.org/officeDocument/2006/relationships/image" Target="../media/image58.png"/><Relationship Id="rId3" Type="http://schemas.openxmlformats.org/officeDocument/2006/relationships/image" Target="../media/image136.jpg"/><Relationship Id="rId21" Type="http://schemas.openxmlformats.org/officeDocument/2006/relationships/image" Target="../media/image140.svg"/><Relationship Id="rId7" Type="http://schemas.openxmlformats.org/officeDocument/2006/relationships/image" Target="../media/image45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openxmlformats.org/officeDocument/2006/relationships/image" Target="../media/image16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8.png"/><Relationship Id="rId20" Type="http://schemas.openxmlformats.org/officeDocument/2006/relationships/image" Target="../media/image139.png"/><Relationship Id="rId29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1.svg"/><Relationship Id="rId24" Type="http://schemas.openxmlformats.org/officeDocument/2006/relationships/image" Target="../media/image15.png"/><Relationship Id="rId5" Type="http://schemas.openxmlformats.org/officeDocument/2006/relationships/image" Target="../media/image138.svg"/><Relationship Id="rId15" Type="http://schemas.openxmlformats.org/officeDocument/2006/relationships/image" Target="../media/image97.svg"/><Relationship Id="rId23" Type="http://schemas.openxmlformats.org/officeDocument/2006/relationships/image" Target="../media/image142.svg"/><Relationship Id="rId28" Type="http://schemas.openxmlformats.org/officeDocument/2006/relationships/image" Target="../media/image122.png"/><Relationship Id="rId10" Type="http://schemas.openxmlformats.org/officeDocument/2006/relationships/image" Target="../media/image50.png"/><Relationship Id="rId19" Type="http://schemas.openxmlformats.org/officeDocument/2006/relationships/image" Target="../media/image93.svg"/><Relationship Id="rId4" Type="http://schemas.openxmlformats.org/officeDocument/2006/relationships/image" Target="../media/image137.png"/><Relationship Id="rId9" Type="http://schemas.openxmlformats.org/officeDocument/2006/relationships/image" Target="../media/image47.svg"/><Relationship Id="rId14" Type="http://schemas.openxmlformats.org/officeDocument/2006/relationships/image" Target="../media/image96.png"/><Relationship Id="rId22" Type="http://schemas.openxmlformats.org/officeDocument/2006/relationships/image" Target="../media/image141.png"/><Relationship Id="rId27" Type="http://schemas.microsoft.com/office/2007/relationships/hdphoto" Target="../media/hdphoto1.wdp"/><Relationship Id="rId30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5.svg"/><Relationship Id="rId18" Type="http://schemas.openxmlformats.org/officeDocument/2006/relationships/image" Target="../media/image58.png"/><Relationship Id="rId39" Type="http://schemas.openxmlformats.org/officeDocument/2006/relationships/image" Target="../media/image147.png"/><Relationship Id="rId3" Type="http://schemas.openxmlformats.org/officeDocument/2006/relationships/image" Target="../media/image136.jpg"/><Relationship Id="rId21" Type="http://schemas.microsoft.com/office/2007/relationships/hdphoto" Target="../media/hdphoto13.wdp"/><Relationship Id="rId34" Type="http://schemas.openxmlformats.org/officeDocument/2006/relationships/image" Target="../media/image143.png"/><Relationship Id="rId42" Type="http://schemas.microsoft.com/office/2007/relationships/hdphoto" Target="../media/hdphoto16.wdp"/><Relationship Id="rId7" Type="http://schemas.openxmlformats.org/officeDocument/2006/relationships/image" Target="../media/image45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33" Type="http://schemas.openxmlformats.org/officeDocument/2006/relationships/image" Target="../media/image89.png"/><Relationship Id="rId38" Type="http://schemas.microsoft.com/office/2007/relationships/hdphoto" Target="../media/hdphoto14.wdp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8.png"/><Relationship Id="rId20" Type="http://schemas.openxmlformats.org/officeDocument/2006/relationships/image" Target="../media/image122.png"/><Relationship Id="rId41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1.svg"/><Relationship Id="rId37" Type="http://schemas.openxmlformats.org/officeDocument/2006/relationships/image" Target="../media/image146.png"/><Relationship Id="rId40" Type="http://schemas.microsoft.com/office/2007/relationships/hdphoto" Target="../media/hdphoto15.wdp"/><Relationship Id="rId5" Type="http://schemas.openxmlformats.org/officeDocument/2006/relationships/image" Target="../media/image138.svg"/><Relationship Id="rId15" Type="http://schemas.openxmlformats.org/officeDocument/2006/relationships/image" Target="../media/image97.svg"/><Relationship Id="rId23" Type="http://schemas.openxmlformats.org/officeDocument/2006/relationships/image" Target="../media/image142.svg"/><Relationship Id="rId36" Type="http://schemas.openxmlformats.org/officeDocument/2006/relationships/image" Target="../media/image145.png"/><Relationship Id="rId10" Type="http://schemas.openxmlformats.org/officeDocument/2006/relationships/image" Target="../media/image50.png"/><Relationship Id="rId19" Type="http://schemas.microsoft.com/office/2007/relationships/hdphoto" Target="../media/hdphoto1.wdp"/><Relationship Id="rId4" Type="http://schemas.openxmlformats.org/officeDocument/2006/relationships/image" Target="../media/image137.png"/><Relationship Id="rId9" Type="http://schemas.openxmlformats.org/officeDocument/2006/relationships/image" Target="../media/image47.svg"/><Relationship Id="rId14" Type="http://schemas.openxmlformats.org/officeDocument/2006/relationships/image" Target="../media/image96.png"/><Relationship Id="rId22" Type="http://schemas.openxmlformats.org/officeDocument/2006/relationships/image" Target="../media/image141.png"/><Relationship Id="rId35" Type="http://schemas.openxmlformats.org/officeDocument/2006/relationships/image" Target="../media/image144.png"/><Relationship Id="rId8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5.svg"/><Relationship Id="rId18" Type="http://schemas.openxmlformats.org/officeDocument/2006/relationships/image" Target="../media/image58.png"/><Relationship Id="rId39" Type="http://schemas.openxmlformats.org/officeDocument/2006/relationships/image" Target="../media/image153.png"/><Relationship Id="rId3" Type="http://schemas.openxmlformats.org/officeDocument/2006/relationships/image" Target="../media/image136.jpg"/><Relationship Id="rId21" Type="http://schemas.microsoft.com/office/2007/relationships/hdphoto" Target="../media/hdphoto13.wdp"/><Relationship Id="rId34" Type="http://schemas.openxmlformats.org/officeDocument/2006/relationships/image" Target="../media/image149.png"/><Relationship Id="rId42" Type="http://schemas.microsoft.com/office/2007/relationships/hdphoto" Target="../media/hdphoto19.wdp"/><Relationship Id="rId7" Type="http://schemas.openxmlformats.org/officeDocument/2006/relationships/image" Target="../media/image45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33" Type="http://schemas.openxmlformats.org/officeDocument/2006/relationships/image" Target="../media/image89.png"/><Relationship Id="rId38" Type="http://schemas.microsoft.com/office/2007/relationships/hdphoto" Target="../media/hdphoto17.wdp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98.png"/><Relationship Id="rId20" Type="http://schemas.openxmlformats.org/officeDocument/2006/relationships/image" Target="../media/image122.png"/><Relationship Id="rId41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1.svg"/><Relationship Id="rId37" Type="http://schemas.openxmlformats.org/officeDocument/2006/relationships/image" Target="../media/image152.png"/><Relationship Id="rId40" Type="http://schemas.microsoft.com/office/2007/relationships/hdphoto" Target="../media/hdphoto18.wdp"/><Relationship Id="rId5" Type="http://schemas.openxmlformats.org/officeDocument/2006/relationships/image" Target="../media/image138.svg"/><Relationship Id="rId15" Type="http://schemas.openxmlformats.org/officeDocument/2006/relationships/image" Target="../media/image97.svg"/><Relationship Id="rId23" Type="http://schemas.openxmlformats.org/officeDocument/2006/relationships/image" Target="../media/image142.svg"/><Relationship Id="rId36" Type="http://schemas.openxmlformats.org/officeDocument/2006/relationships/image" Target="../media/image151.png"/><Relationship Id="rId10" Type="http://schemas.openxmlformats.org/officeDocument/2006/relationships/image" Target="../media/image50.png"/><Relationship Id="rId19" Type="http://schemas.microsoft.com/office/2007/relationships/hdphoto" Target="../media/hdphoto1.wdp"/><Relationship Id="rId4" Type="http://schemas.openxmlformats.org/officeDocument/2006/relationships/image" Target="../media/image137.png"/><Relationship Id="rId9" Type="http://schemas.openxmlformats.org/officeDocument/2006/relationships/image" Target="../media/image47.svg"/><Relationship Id="rId14" Type="http://schemas.openxmlformats.org/officeDocument/2006/relationships/image" Target="../media/image96.png"/><Relationship Id="rId22" Type="http://schemas.openxmlformats.org/officeDocument/2006/relationships/image" Target="../media/image141.png"/><Relationship Id="rId35" Type="http://schemas.openxmlformats.org/officeDocument/2006/relationships/image" Target="../media/image150.png"/><Relationship Id="rId8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1.svg"/><Relationship Id="rId2" Type="http://schemas.openxmlformats.org/officeDocument/2006/relationships/image" Target="../media/image28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20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97.svg"/><Relationship Id="rId18" Type="http://schemas.openxmlformats.org/officeDocument/2006/relationships/image" Target="../media/image58.png"/><Relationship Id="rId3" Type="http://schemas.openxmlformats.org/officeDocument/2006/relationships/image" Target="../media/image136.jpg"/><Relationship Id="rId21" Type="http://schemas.microsoft.com/office/2007/relationships/hdphoto" Target="../media/hdphoto2.wdp"/><Relationship Id="rId7" Type="http://schemas.openxmlformats.org/officeDocument/2006/relationships/image" Target="../media/image47.svg"/><Relationship Id="rId12" Type="http://schemas.openxmlformats.org/officeDocument/2006/relationships/image" Target="../media/image96.png"/><Relationship Id="rId17" Type="http://schemas.openxmlformats.org/officeDocument/2006/relationships/image" Target="../media/image9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98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95.svg"/><Relationship Id="rId32" Type="http://schemas.openxmlformats.org/officeDocument/2006/relationships/image" Target="../media/image950.png"/><Relationship Id="rId5" Type="http://schemas.openxmlformats.org/officeDocument/2006/relationships/image" Target="../media/image138.svg"/><Relationship Id="rId15" Type="http://schemas.openxmlformats.org/officeDocument/2006/relationships/image" Target="../media/image142.svg"/><Relationship Id="rId10" Type="http://schemas.openxmlformats.org/officeDocument/2006/relationships/image" Target="../media/image94.png"/><Relationship Id="rId19" Type="http://schemas.microsoft.com/office/2007/relationships/hdphoto" Target="../media/hdphoto1.wdp"/><Relationship Id="rId4" Type="http://schemas.openxmlformats.org/officeDocument/2006/relationships/image" Target="../media/image137.png"/><Relationship Id="rId9" Type="http://schemas.openxmlformats.org/officeDocument/2006/relationships/image" Target="../media/image51.svg"/><Relationship Id="rId14" Type="http://schemas.openxmlformats.org/officeDocument/2006/relationships/image" Target="../media/image141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svg"/><Relationship Id="rId18" Type="http://schemas.openxmlformats.org/officeDocument/2006/relationships/image" Target="../media/image96.png"/><Relationship Id="rId26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99.svg"/><Relationship Id="rId34" Type="http://schemas.openxmlformats.org/officeDocument/2006/relationships/image" Target="../media/image23.svg"/><Relationship Id="rId7" Type="http://schemas.openxmlformats.org/officeDocument/2006/relationships/image" Target="../media/image138.svg"/><Relationship Id="rId12" Type="http://schemas.openxmlformats.org/officeDocument/2006/relationships/image" Target="../media/image46.png"/><Relationship Id="rId17" Type="http://schemas.openxmlformats.org/officeDocument/2006/relationships/image" Target="../media/image95.svg"/><Relationship Id="rId25" Type="http://schemas.openxmlformats.org/officeDocument/2006/relationships/image" Target="../media/image140.svg"/><Relationship Id="rId33" Type="http://schemas.openxmlformats.org/officeDocument/2006/relationships/image" Target="../media/image22.png"/><Relationship Id="rId2" Type="http://schemas.microsoft.com/office/2007/relationships/media" Target="../media/media1.mp3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29" Type="http://schemas.openxmlformats.org/officeDocument/2006/relationships/image" Target="../media/image58.png"/><Relationship Id="rId1" Type="http://schemas.openxmlformats.org/officeDocument/2006/relationships/audio" Target="NULL" TargetMode="External"/><Relationship Id="rId6" Type="http://schemas.openxmlformats.org/officeDocument/2006/relationships/image" Target="../media/image137.png"/><Relationship Id="rId11" Type="http://schemas.openxmlformats.org/officeDocument/2006/relationships/image" Target="../media/image45.svg"/><Relationship Id="rId24" Type="http://schemas.openxmlformats.org/officeDocument/2006/relationships/image" Target="../media/image139.png"/><Relationship Id="rId32" Type="http://schemas.microsoft.com/office/2007/relationships/hdphoto" Target="../media/hdphoto13.wdp"/><Relationship Id="rId5" Type="http://schemas.openxmlformats.org/officeDocument/2006/relationships/image" Target="../media/image136.jpg"/><Relationship Id="rId15" Type="http://schemas.openxmlformats.org/officeDocument/2006/relationships/image" Target="../media/image51.svg"/><Relationship Id="rId23" Type="http://schemas.openxmlformats.org/officeDocument/2006/relationships/image" Target="../media/image93.svg"/><Relationship Id="rId28" Type="http://schemas.openxmlformats.org/officeDocument/2006/relationships/image" Target="../media/image157.png"/><Relationship Id="rId10" Type="http://schemas.openxmlformats.org/officeDocument/2006/relationships/image" Target="../media/image44.png"/><Relationship Id="rId19" Type="http://schemas.openxmlformats.org/officeDocument/2006/relationships/image" Target="../media/image97.svg"/><Relationship Id="rId31" Type="http://schemas.openxmlformats.org/officeDocument/2006/relationships/image" Target="../media/image122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156.svg"/><Relationship Id="rId14" Type="http://schemas.openxmlformats.org/officeDocument/2006/relationships/image" Target="../media/image50.png"/><Relationship Id="rId22" Type="http://schemas.openxmlformats.org/officeDocument/2006/relationships/image" Target="../media/image92.png"/><Relationship Id="rId27" Type="http://schemas.openxmlformats.org/officeDocument/2006/relationships/image" Target="../media/image25.svg"/><Relationship Id="rId30" Type="http://schemas.microsoft.com/office/2007/relationships/hdphoto" Target="../media/hdphoto1.wdp"/><Relationship Id="rId35" Type="http://schemas.openxmlformats.org/officeDocument/2006/relationships/image" Target="../media/image21.png"/><Relationship Id="rId8" Type="http://schemas.openxmlformats.org/officeDocument/2006/relationships/image" Target="../media/image15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23.sv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136.jpg"/><Relationship Id="rId21" Type="http://schemas.openxmlformats.org/officeDocument/2006/relationships/image" Target="../media/image95.svg"/><Relationship Id="rId7" Type="http://schemas.openxmlformats.org/officeDocument/2006/relationships/image" Target="../media/image45.svg"/><Relationship Id="rId12" Type="http://schemas.openxmlformats.org/officeDocument/2006/relationships/image" Target="../media/image22.png"/><Relationship Id="rId17" Type="http://schemas.openxmlformats.org/officeDocument/2006/relationships/image" Target="../media/image47.svg"/><Relationship Id="rId25" Type="http://schemas.openxmlformats.org/officeDocument/2006/relationships/image" Target="../media/image9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6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140.svg"/><Relationship Id="rId24" Type="http://schemas.openxmlformats.org/officeDocument/2006/relationships/image" Target="../media/image98.png"/><Relationship Id="rId5" Type="http://schemas.openxmlformats.org/officeDocument/2006/relationships/image" Target="../media/image156.svg"/><Relationship Id="rId15" Type="http://schemas.openxmlformats.org/officeDocument/2006/relationships/image" Target="../media/image138.svg"/><Relationship Id="rId23" Type="http://schemas.openxmlformats.org/officeDocument/2006/relationships/image" Target="../media/image97.svg"/><Relationship Id="rId10" Type="http://schemas.openxmlformats.org/officeDocument/2006/relationships/image" Target="../media/image139.png"/><Relationship Id="rId19" Type="http://schemas.openxmlformats.org/officeDocument/2006/relationships/image" Target="../media/image51.svg"/><Relationship Id="rId4" Type="http://schemas.openxmlformats.org/officeDocument/2006/relationships/image" Target="../media/image155.png"/><Relationship Id="rId9" Type="http://schemas.openxmlformats.org/officeDocument/2006/relationships/image" Target="../media/image93.svg"/><Relationship Id="rId14" Type="http://schemas.openxmlformats.org/officeDocument/2006/relationships/image" Target="../media/image137.png"/><Relationship Id="rId22" Type="http://schemas.openxmlformats.org/officeDocument/2006/relationships/image" Target="../media/image96.png"/><Relationship Id="rId27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47.svg"/><Relationship Id="rId18" Type="http://schemas.openxmlformats.org/officeDocument/2006/relationships/image" Target="../media/image96.png"/><Relationship Id="rId3" Type="http://schemas.openxmlformats.org/officeDocument/2006/relationships/image" Target="../media/image136.jpg"/><Relationship Id="rId21" Type="http://schemas.openxmlformats.org/officeDocument/2006/relationships/image" Target="../media/image99.svg"/><Relationship Id="rId7" Type="http://schemas.openxmlformats.org/officeDocument/2006/relationships/image" Target="../media/image93.svg"/><Relationship Id="rId12" Type="http://schemas.openxmlformats.org/officeDocument/2006/relationships/image" Target="../media/image46.png"/><Relationship Id="rId17" Type="http://schemas.openxmlformats.org/officeDocument/2006/relationships/image" Target="../media/image95.svg"/><Relationship Id="rId25" Type="http://schemas.microsoft.com/office/2007/relationships/hdphoto" Target="../media/hdphoto1.wdp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138.svg"/><Relationship Id="rId24" Type="http://schemas.openxmlformats.org/officeDocument/2006/relationships/image" Target="../media/image58.png"/><Relationship Id="rId5" Type="http://schemas.openxmlformats.org/officeDocument/2006/relationships/image" Target="../media/image45.svg"/><Relationship Id="rId15" Type="http://schemas.openxmlformats.org/officeDocument/2006/relationships/image" Target="../media/image51.svg"/><Relationship Id="rId23" Type="http://schemas.openxmlformats.org/officeDocument/2006/relationships/image" Target="../media/image18.svg"/><Relationship Id="rId10" Type="http://schemas.openxmlformats.org/officeDocument/2006/relationships/image" Target="../media/image137.png"/><Relationship Id="rId19" Type="http://schemas.openxmlformats.org/officeDocument/2006/relationships/image" Target="../media/image97.svg"/><Relationship Id="rId4" Type="http://schemas.openxmlformats.org/officeDocument/2006/relationships/image" Target="../media/image44.png"/><Relationship Id="rId9" Type="http://schemas.openxmlformats.org/officeDocument/2006/relationships/image" Target="../media/image140.svg"/><Relationship Id="rId14" Type="http://schemas.openxmlformats.org/officeDocument/2006/relationships/image" Target="../media/image50.png"/><Relationship Id="rId22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8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93.svg"/><Relationship Id="rId5" Type="http://schemas.openxmlformats.org/officeDocument/2006/relationships/image" Target="../media/image6.svg"/><Relationship Id="rId10" Type="http://schemas.openxmlformats.org/officeDocument/2006/relationships/image" Target="../media/image92.png"/><Relationship Id="rId4" Type="http://schemas.openxmlformats.org/officeDocument/2006/relationships/image" Target="../media/image5.png"/><Relationship Id="rId9" Type="http://schemas.openxmlformats.org/officeDocument/2006/relationships/image" Target="../media/image2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8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93.svg"/><Relationship Id="rId5" Type="http://schemas.openxmlformats.org/officeDocument/2006/relationships/image" Target="../media/image6.svg"/><Relationship Id="rId10" Type="http://schemas.openxmlformats.org/officeDocument/2006/relationships/image" Target="../media/image92.png"/><Relationship Id="rId4" Type="http://schemas.openxmlformats.org/officeDocument/2006/relationships/image" Target="../media/image5.png"/><Relationship Id="rId9" Type="http://schemas.openxmlformats.org/officeDocument/2006/relationships/image" Target="../media/image2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6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93.svg"/><Relationship Id="rId5" Type="http://schemas.openxmlformats.org/officeDocument/2006/relationships/image" Target="../media/image6.svg"/><Relationship Id="rId10" Type="http://schemas.openxmlformats.org/officeDocument/2006/relationships/image" Target="../media/image92.png"/><Relationship Id="rId4" Type="http://schemas.openxmlformats.org/officeDocument/2006/relationships/image" Target="../media/image5.png"/><Relationship Id="rId9" Type="http://schemas.openxmlformats.org/officeDocument/2006/relationships/image" Target="../media/image2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svg"/><Relationship Id="rId3" Type="http://schemas.openxmlformats.org/officeDocument/2006/relationships/image" Target="../media/image6.svg"/><Relationship Id="rId7" Type="http://schemas.openxmlformats.org/officeDocument/2006/relationships/image" Target="../media/image1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43.svg"/><Relationship Id="rId21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image" Target="../media/image42.png"/><Relationship Id="rId16" Type="http://schemas.openxmlformats.org/officeDocument/2006/relationships/image" Target="../media/image52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7.svg"/><Relationship Id="rId5" Type="http://schemas.openxmlformats.org/officeDocument/2006/relationships/image" Target="../media/image8.svg"/><Relationship Id="rId15" Type="http://schemas.openxmlformats.org/officeDocument/2006/relationships/image" Target="../media/image51.sv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7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43.svg"/><Relationship Id="rId21" Type="http://schemas.openxmlformats.org/officeDocument/2006/relationships/image" Target="../media/image18.svg"/><Relationship Id="rId7" Type="http://schemas.openxmlformats.org/officeDocument/2006/relationships/image" Target="../media/image20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image" Target="../media/image42.png"/><Relationship Id="rId16" Type="http://schemas.openxmlformats.org/officeDocument/2006/relationships/image" Target="../media/image52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7.svg"/><Relationship Id="rId5" Type="http://schemas.openxmlformats.org/officeDocument/2006/relationships/image" Target="../media/image8.svg"/><Relationship Id="rId15" Type="http://schemas.openxmlformats.org/officeDocument/2006/relationships/image" Target="../media/image51.sv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7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8.svg"/><Relationship Id="rId15" Type="http://schemas.openxmlformats.org/officeDocument/2006/relationships/image" Target="../media/image45.svg"/><Relationship Id="rId10" Type="http://schemas.openxmlformats.org/officeDocument/2006/relationships/image" Target="../media/image50.png"/><Relationship Id="rId4" Type="http://schemas.openxmlformats.org/officeDocument/2006/relationships/image" Target="../media/image7.png"/><Relationship Id="rId9" Type="http://schemas.openxmlformats.org/officeDocument/2006/relationships/image" Target="../media/image49.svg"/><Relationship Id="rId1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1FE0F3C8-D318-402A-94BD-FEB1834F0BB9}"/>
              </a:ext>
            </a:extLst>
          </p:cNvPr>
          <p:cNvGrpSpPr/>
          <p:nvPr/>
        </p:nvGrpSpPr>
        <p:grpSpPr>
          <a:xfrm>
            <a:off x="0" y="-1396637"/>
            <a:ext cx="12191994" cy="8801100"/>
            <a:chOff x="0" y="-971550"/>
            <a:chExt cx="12191994" cy="880110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D2BEBFA-5385-4B11-9BBD-3994DA3F2005}"/>
                </a:ext>
              </a:extLst>
            </p:cNvPr>
            <p:cNvSpPr/>
            <p:nvPr/>
          </p:nvSpPr>
          <p:spPr>
            <a:xfrm>
              <a:off x="0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8359A71-E98F-49CB-8A85-AA1C1857C2DA}"/>
                </a:ext>
              </a:extLst>
            </p:cNvPr>
            <p:cNvSpPr/>
            <p:nvPr/>
          </p:nvSpPr>
          <p:spPr>
            <a:xfrm>
              <a:off x="135466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A0884F2-28A3-4120-B9F1-5A0DF8746896}"/>
                </a:ext>
              </a:extLst>
            </p:cNvPr>
            <p:cNvSpPr/>
            <p:nvPr/>
          </p:nvSpPr>
          <p:spPr>
            <a:xfrm>
              <a:off x="2709334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9186EAA-9EA0-4EAB-9BD4-323946325C6E}"/>
                </a:ext>
              </a:extLst>
            </p:cNvPr>
            <p:cNvSpPr/>
            <p:nvPr/>
          </p:nvSpPr>
          <p:spPr>
            <a:xfrm>
              <a:off x="4064001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39F5CEA-9960-4488-8621-47D9A4823E6D}"/>
                </a:ext>
              </a:extLst>
            </p:cNvPr>
            <p:cNvSpPr/>
            <p:nvPr/>
          </p:nvSpPr>
          <p:spPr>
            <a:xfrm>
              <a:off x="5418666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B26E81D-C8F9-4B59-872E-C9317556EB97}"/>
                </a:ext>
              </a:extLst>
            </p:cNvPr>
            <p:cNvSpPr/>
            <p:nvPr/>
          </p:nvSpPr>
          <p:spPr>
            <a:xfrm>
              <a:off x="6773333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F294CB5-6B96-4F69-B9EA-DF3E2D4342B2}"/>
                </a:ext>
              </a:extLst>
            </p:cNvPr>
            <p:cNvSpPr/>
            <p:nvPr/>
          </p:nvSpPr>
          <p:spPr>
            <a:xfrm>
              <a:off x="8127998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B080165A-4186-418B-B20F-F5D796618A47}"/>
                </a:ext>
              </a:extLst>
            </p:cNvPr>
            <p:cNvSpPr/>
            <p:nvPr/>
          </p:nvSpPr>
          <p:spPr>
            <a:xfrm>
              <a:off x="9482665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8B16DAE-E82A-4374-AEB5-4301EC1E40D3}"/>
                </a:ext>
              </a:extLst>
            </p:cNvPr>
            <p:cNvSpPr/>
            <p:nvPr/>
          </p:nvSpPr>
          <p:spPr>
            <a:xfrm>
              <a:off x="1083732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8D04BC3-DC87-4E8A-A645-3A833A49D515}"/>
              </a:ext>
            </a:extLst>
          </p:cNvPr>
          <p:cNvGrpSpPr/>
          <p:nvPr/>
        </p:nvGrpSpPr>
        <p:grpSpPr>
          <a:xfrm>
            <a:off x="3239790" y="1323975"/>
            <a:ext cx="5712420" cy="2342492"/>
            <a:chOff x="3369734" y="1777111"/>
            <a:chExt cx="5452533" cy="223592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21F6F6F-5E29-4218-821F-3A016BD659CB}"/>
                </a:ext>
              </a:extLst>
            </p:cNvPr>
            <p:cNvGrpSpPr/>
            <p:nvPr/>
          </p:nvGrpSpPr>
          <p:grpSpPr>
            <a:xfrm>
              <a:off x="3369734" y="1777111"/>
              <a:ext cx="5452533" cy="1513079"/>
              <a:chOff x="3386667" y="2672461"/>
              <a:chExt cx="5452533" cy="15130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B5BB41E-7B03-4DF0-A2DD-372645A88BE8}"/>
                  </a:ext>
                </a:extLst>
              </p:cNvPr>
              <p:cNvSpPr/>
              <p:nvPr/>
            </p:nvSpPr>
            <p:spPr>
              <a:xfrm>
                <a:off x="3386667" y="2672461"/>
                <a:ext cx="5452533" cy="1513079"/>
              </a:xfrm>
              <a:custGeom>
                <a:avLst/>
                <a:gdLst>
                  <a:gd name="connsiteX0" fmla="*/ 0 w 5452533"/>
                  <a:gd name="connsiteY0" fmla="*/ 0 h 973015"/>
                  <a:gd name="connsiteX1" fmla="*/ 5452533 w 5452533"/>
                  <a:gd name="connsiteY1" fmla="*/ 0 h 973015"/>
                  <a:gd name="connsiteX2" fmla="*/ 5452533 w 5452533"/>
                  <a:gd name="connsiteY2" fmla="*/ 973015 h 973015"/>
                  <a:gd name="connsiteX3" fmla="*/ 0 w 5452533"/>
                  <a:gd name="connsiteY3" fmla="*/ 973015 h 973015"/>
                  <a:gd name="connsiteX4" fmla="*/ 0 w 5452533"/>
                  <a:gd name="connsiteY4" fmla="*/ 0 h 973015"/>
                  <a:gd name="connsiteX0" fmla="*/ 0 w 5452533"/>
                  <a:gd name="connsiteY0" fmla="*/ 802 h 973817"/>
                  <a:gd name="connsiteX1" fmla="*/ 2709333 w 5452533"/>
                  <a:gd name="connsiteY1" fmla="*/ 0 h 973817"/>
                  <a:gd name="connsiteX2" fmla="*/ 5452533 w 5452533"/>
                  <a:gd name="connsiteY2" fmla="*/ 802 h 973817"/>
                  <a:gd name="connsiteX3" fmla="*/ 5452533 w 5452533"/>
                  <a:gd name="connsiteY3" fmla="*/ 973817 h 973817"/>
                  <a:gd name="connsiteX4" fmla="*/ 0 w 5452533"/>
                  <a:gd name="connsiteY4" fmla="*/ 973817 h 973817"/>
                  <a:gd name="connsiteX5" fmla="*/ 0 w 5452533"/>
                  <a:gd name="connsiteY5" fmla="*/ 802 h 973817"/>
                  <a:gd name="connsiteX0" fmla="*/ 0 w 5452533"/>
                  <a:gd name="connsiteY0" fmla="*/ 540064 h 1513079"/>
                  <a:gd name="connsiteX1" fmla="*/ 2650717 w 5452533"/>
                  <a:gd name="connsiteY1" fmla="*/ 0 h 1513079"/>
                  <a:gd name="connsiteX2" fmla="*/ 5452533 w 5452533"/>
                  <a:gd name="connsiteY2" fmla="*/ 540064 h 1513079"/>
                  <a:gd name="connsiteX3" fmla="*/ 5452533 w 5452533"/>
                  <a:gd name="connsiteY3" fmla="*/ 1513079 h 1513079"/>
                  <a:gd name="connsiteX4" fmla="*/ 0 w 5452533"/>
                  <a:gd name="connsiteY4" fmla="*/ 1513079 h 1513079"/>
                  <a:gd name="connsiteX5" fmla="*/ 0 w 5452533"/>
                  <a:gd name="connsiteY5" fmla="*/ 540064 h 151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52533" h="1513079">
                    <a:moveTo>
                      <a:pt x="0" y="540064"/>
                    </a:moveTo>
                    <a:lnTo>
                      <a:pt x="2650717" y="0"/>
                    </a:lnTo>
                    <a:lnTo>
                      <a:pt x="5452533" y="540064"/>
                    </a:lnTo>
                    <a:lnTo>
                      <a:pt x="5452533" y="1513079"/>
                    </a:lnTo>
                    <a:lnTo>
                      <a:pt x="0" y="1513079"/>
                    </a:lnTo>
                    <a:lnTo>
                      <a:pt x="0" y="540064"/>
                    </a:lnTo>
                    <a:close/>
                  </a:path>
                </a:pathLst>
              </a:custGeom>
              <a:solidFill>
                <a:srgbClr val="08356C"/>
              </a:solidFill>
              <a:ln w="57150">
                <a:solidFill>
                  <a:srgbClr val="3D8C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E68B03-60CB-40DF-BA84-40589C523D13}"/>
                  </a:ext>
                </a:extLst>
              </p:cNvPr>
              <p:cNvSpPr txBox="1"/>
              <p:nvPr/>
            </p:nvSpPr>
            <p:spPr>
              <a:xfrm>
                <a:off x="3604874" y="2921168"/>
                <a:ext cx="5016117" cy="1015663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Triangle">
                  <a:avLst/>
                </a:prstTxWarp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 prst="relaxedInset"/>
                </a:sp3d>
              </a:bodyPr>
              <a:lstStyle/>
              <a:p>
                <a:r>
                  <a:rPr lang="ko-KR" altLang="en-US" sz="6000" b="1" dirty="0">
                    <a:gradFill flip="none" rotWithShape="1">
                      <a:gsLst>
                        <a:gs pos="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atin typeface="Algerian" panose="04020705040A02060702" pitchFamily="82" charset="0"/>
                    <a:ea typeface="여기어때 잘난체 OTF" panose="020B0600000101010101" pitchFamily="34" charset="-127"/>
                  </a:rPr>
                  <a:t>용사의 </a:t>
                </a:r>
                <a:r>
                  <a:rPr lang="ko-KR" altLang="en-US" sz="6000" b="1" dirty="0" err="1">
                    <a:gradFill flip="none" rotWithShape="1">
                      <a:gsLst>
                        <a:gs pos="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atin typeface="Algerian" panose="04020705040A02060702" pitchFamily="82" charset="0"/>
                    <a:ea typeface="여기어때 잘난체 OTF" panose="020B0600000101010101" pitchFamily="34" charset="-127"/>
                  </a:rPr>
                  <a:t>대모험</a:t>
                </a:r>
                <a:endParaRPr lang="ko-KR" altLang="en-US" sz="6000" b="1" dirty="0"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lgerian" panose="04020705040A02060702" pitchFamily="82" charset="0"/>
                  <a:ea typeface="여기어때 잘난체 OTF" panose="020B0600000101010101" pitchFamily="34" charset="-127"/>
                </a:endParaRP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CC21BB2-6BE3-44FE-ACFC-673F6AAC001C}"/>
                </a:ext>
              </a:extLst>
            </p:cNvPr>
            <p:cNvSpPr/>
            <p:nvPr/>
          </p:nvSpPr>
          <p:spPr>
            <a:xfrm>
              <a:off x="3369734" y="3339211"/>
              <a:ext cx="5452533" cy="673820"/>
            </a:xfrm>
            <a:prstGeom prst="rect">
              <a:avLst/>
            </a:prstGeom>
            <a:solidFill>
              <a:srgbClr val="08356C"/>
            </a:solidFill>
            <a:ln w="57150">
              <a:solidFill>
                <a:srgbClr val="083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2BD777-2CA3-4F79-A2CC-3319C3A92EC2}"/>
                </a:ext>
              </a:extLst>
            </p:cNvPr>
            <p:cNvSpPr txBox="1"/>
            <p:nvPr/>
          </p:nvSpPr>
          <p:spPr>
            <a:xfrm>
              <a:off x="4183887" y="3453508"/>
              <a:ext cx="3860683" cy="3819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300" dirty="0">
                  <a:solidFill>
                    <a:schemeClr val="bg1"/>
                  </a:solidFill>
                  <a:latin typeface="Algerian" panose="04020705040A02060702" pitchFamily="82" charset="0"/>
                  <a:ea typeface="여기어때 잘난체 OTF" panose="020B0600000101010101" pitchFamily="34" charset="-127"/>
                </a:rPr>
                <a:t>Adventure of the Hero</a:t>
              </a:r>
              <a:endParaRPr lang="ko-KR" altLang="en-US" sz="2000" spc="300" dirty="0">
                <a:solidFill>
                  <a:schemeClr val="bg1"/>
                </a:solidFill>
                <a:latin typeface="Algerian" panose="04020705040A02060702" pitchFamily="82" charset="0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F82C9-13A6-40B3-8488-567A4F52C767}"/>
              </a:ext>
            </a:extLst>
          </p:cNvPr>
          <p:cNvGrpSpPr/>
          <p:nvPr/>
        </p:nvGrpSpPr>
        <p:grpSpPr>
          <a:xfrm>
            <a:off x="4489939" y="4962436"/>
            <a:ext cx="3212123" cy="646331"/>
            <a:chOff x="4489939" y="4962436"/>
            <a:chExt cx="3212123" cy="64633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CBF6FFA-289A-4019-B94E-ADD7BD69D060}"/>
                </a:ext>
              </a:extLst>
            </p:cNvPr>
            <p:cNvSpPr/>
            <p:nvPr/>
          </p:nvSpPr>
          <p:spPr>
            <a:xfrm>
              <a:off x="4489939" y="4962436"/>
              <a:ext cx="3212123" cy="622055"/>
            </a:xfrm>
            <a:prstGeom prst="roundRect">
              <a:avLst>
                <a:gd name="adj" fmla="val 3840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E440ED-DD9A-4A1A-B59F-3313272454F0}"/>
                </a:ext>
              </a:extLst>
            </p:cNvPr>
            <p:cNvSpPr txBox="1"/>
            <p:nvPr/>
          </p:nvSpPr>
          <p:spPr>
            <a:xfrm>
              <a:off x="5536217" y="4962436"/>
              <a:ext cx="11833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300" dirty="0">
                  <a:solidFill>
                    <a:srgbClr val="08356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PLAY</a:t>
              </a:r>
              <a:endParaRPr lang="ko-KR" altLang="en-US" sz="3600" b="1" spc="300" dirty="0">
                <a:solidFill>
                  <a:srgbClr val="0835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0684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992C610-A26C-4DA6-898F-CD95DA05D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781" t="21074" r="6470" b="19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B3D352E-3A66-4B30-A75C-C84533C0D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651501"/>
            <a:ext cx="12192000" cy="12065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837AE66B-2931-4AD9-B4F2-826F6BF8FB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359" y="3788397"/>
            <a:ext cx="1594502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5718671" cy="788895"/>
            <a:chOff x="3405187" y="3143250"/>
            <a:chExt cx="4142783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23020"/>
            <a:stretch/>
          </p:blipFill>
          <p:spPr>
            <a:xfrm>
              <a:off x="3405187" y="3143250"/>
              <a:ext cx="4142783" cy="571500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30F36A58-2FC0-4B9B-B54A-449CC378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13425" y="3248024"/>
              <a:ext cx="304800" cy="36195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F9274BF7-0734-437F-B603-1217A1A4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060142" y="3257550"/>
              <a:ext cx="342900" cy="342900"/>
            </a:xfrm>
            <a:prstGeom prst="rect">
              <a:avLst/>
            </a:prstGeom>
          </p:spPr>
        </p:pic>
      </p:grpSp>
      <p:pic>
        <p:nvPicPr>
          <p:cNvPr id="2" name="그래픽 1">
            <a:extLst>
              <a:ext uri="{FF2B5EF4-FFF2-40B4-BE49-F238E27FC236}">
                <a16:creationId xmlns:a16="http://schemas.microsoft.com/office/drawing/2014/main" id="{B5A3F95C-1841-45AB-A54B-9285B1E99D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34947" y="4053057"/>
            <a:ext cx="1435640" cy="15984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67901C9C-AD39-4B53-ADCD-C967E3AF88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962465" y="4053057"/>
            <a:ext cx="1435640" cy="15984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C6C1B2D-0233-4C88-A5CA-424873A4ED4B}"/>
              </a:ext>
            </a:extLst>
          </p:cNvPr>
          <p:cNvGrpSpPr/>
          <p:nvPr/>
        </p:nvGrpSpPr>
        <p:grpSpPr>
          <a:xfrm>
            <a:off x="2463681" y="1490749"/>
            <a:ext cx="7264636" cy="1920081"/>
            <a:chOff x="2463681" y="1582180"/>
            <a:chExt cx="7264636" cy="1920081"/>
          </a:xfrm>
        </p:grpSpPr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CA6E28C6-22FA-4CF8-86B8-68BAC1B50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463681" y="1582180"/>
              <a:ext cx="7264636" cy="192008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9F2F7E-946F-4CD3-9812-FF429C823C02}"/>
                </a:ext>
              </a:extLst>
            </p:cNvPr>
            <p:cNvSpPr txBox="1"/>
            <p:nvPr/>
          </p:nvSpPr>
          <p:spPr>
            <a:xfrm>
              <a:off x="3158336" y="2219054"/>
              <a:ext cx="58753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숲의 정령</a:t>
              </a:r>
              <a:r>
                <a:rPr lang="en-US" altLang="ko-KR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‘</a:t>
              </a:r>
              <a:r>
                <a:rPr lang="ko-KR" altLang="en-US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뮤즈</a:t>
              </a:r>
              <a:r>
                <a:rPr lang="en-US" altLang="ko-KR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’</a:t>
              </a:r>
              <a:r>
                <a:rPr lang="ko-KR" altLang="en-US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를 물리쳤다</a:t>
              </a:r>
              <a:r>
                <a:rPr lang="en-US" altLang="ko-KR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!!</a:t>
              </a:r>
              <a:endParaRPr lang="ko-KR" altLang="en-US" sz="4000" dirty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A251521-5A61-4696-B48C-FE62B8F542AE}"/>
              </a:ext>
            </a:extLst>
          </p:cNvPr>
          <p:cNvSpPr txBox="1"/>
          <p:nvPr/>
        </p:nvSpPr>
        <p:spPr>
          <a:xfrm>
            <a:off x="516286" y="6229698"/>
            <a:ext cx="576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Lv.1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3550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20" fill="hold">
                                          <p:stCondLst>
                                            <p:cond delay="2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20" fill="hold">
                                          <p:stCondLst>
                                            <p:cond delay="44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20" fill="hold">
                                          <p:stCondLst>
                                            <p:cond delay="66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20" fill="hold">
                                          <p:stCondLst>
                                            <p:cond delay="88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xit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7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7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8EB87BAE-CF45-4275-BEC6-562B9E1F67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781" t="21074" r="6470" b="19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B3D352E-3A66-4B30-A75C-C84533C0D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651501"/>
            <a:ext cx="12192000" cy="12065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5718671" cy="788895"/>
            <a:chOff x="3405187" y="3143250"/>
            <a:chExt cx="4142783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23020"/>
            <a:stretch/>
          </p:blipFill>
          <p:spPr>
            <a:xfrm>
              <a:off x="3405187" y="3143250"/>
              <a:ext cx="4142783" cy="571500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30F36A58-2FC0-4B9B-B54A-449CC378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13425" y="3248024"/>
              <a:ext cx="304800" cy="36195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F9274BF7-0734-437F-B603-1217A1A4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060142" y="3257550"/>
              <a:ext cx="342900" cy="3429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6C1B2D-0233-4C88-A5CA-424873A4ED4B}"/>
              </a:ext>
            </a:extLst>
          </p:cNvPr>
          <p:cNvGrpSpPr/>
          <p:nvPr/>
        </p:nvGrpSpPr>
        <p:grpSpPr>
          <a:xfrm>
            <a:off x="2463681" y="1490748"/>
            <a:ext cx="7783562" cy="3289973"/>
            <a:chOff x="2463681" y="1582180"/>
            <a:chExt cx="7264636" cy="1920081"/>
          </a:xfrm>
        </p:grpSpPr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CA6E28C6-22FA-4CF8-86B8-68BAC1B50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63681" y="1582180"/>
              <a:ext cx="7264636" cy="192008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9F2F7E-946F-4CD3-9812-FF429C823C02}"/>
                </a:ext>
              </a:extLst>
            </p:cNvPr>
            <p:cNvSpPr txBox="1"/>
            <p:nvPr/>
          </p:nvSpPr>
          <p:spPr>
            <a:xfrm>
              <a:off x="2883946" y="2181513"/>
              <a:ext cx="6430673" cy="772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용사는</a:t>
              </a:r>
              <a:r>
                <a:rPr lang="en-US" altLang="ko-KR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“</a:t>
              </a:r>
              <a:r>
                <a:rPr lang="ko-KR" altLang="en-US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마법의 </a:t>
              </a:r>
              <a:r>
                <a:rPr lang="ko-KR" altLang="en-US" sz="4000" dirty="0" err="1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작곡노트</a:t>
              </a:r>
              <a:r>
                <a:rPr lang="en-US" altLang="ko-KR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”</a:t>
              </a:r>
              <a:r>
                <a:rPr lang="ko-KR" altLang="en-US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를 얻었다</a:t>
              </a:r>
              <a:r>
                <a:rPr lang="en-US" altLang="ko-KR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!</a:t>
              </a:r>
            </a:p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사용법을 배워보자</a:t>
              </a:r>
              <a:r>
                <a:rPr lang="en-US" altLang="ko-KR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!!</a:t>
              </a:r>
              <a:endParaRPr lang="ko-KR" altLang="en-US" sz="40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516286" y="6229698"/>
            <a:ext cx="576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Lv.1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297306" y="785441"/>
            <a:ext cx="1597386" cy="1582410"/>
            <a:chOff x="5297306" y="785441"/>
            <a:chExt cx="1597386" cy="1582410"/>
          </a:xfrm>
        </p:grpSpPr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F7E4D2EE-6EC0-42B7-A256-D72463AE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297306" y="785441"/>
              <a:ext cx="1597386" cy="158241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2238" b="92255" l="4088" r="92701">
                          <a14:foregroundMark x1="7445" y1="8950" x2="7445" y2="8950"/>
                          <a14:foregroundMark x1="9343" y1="5852" x2="9343" y2="5852"/>
                          <a14:foregroundMark x1="67883" y1="34768" x2="67883" y2="34768"/>
                          <a14:foregroundMark x1="27299" y1="42857" x2="27299" y2="42857"/>
                          <a14:foregroundMark x1="30073" y1="49742" x2="30073" y2="49742"/>
                          <a14:foregroundMark x1="34599" y1="49053" x2="40292" y2="66609"/>
                          <a14:foregroundMark x1="28467" y1="22547" x2="33577" y2="80207"/>
                          <a14:foregroundMark x1="16934" y1="33391" x2="45985" y2="28399"/>
                          <a14:foregroundMark x1="22190" y1="46472" x2="34745" y2="50086"/>
                          <a14:foregroundMark x1="24818" y1="66265" x2="39854" y2="78657"/>
                          <a14:foregroundMark x1="67007" y1="26678" x2="83504" y2="43029"/>
                          <a14:foregroundMark x1="63796" y1="52151" x2="73869" y2="76420"/>
                          <a14:foregroundMark x1="72993" y1="47160" x2="67591" y2="48021"/>
                          <a14:foregroundMark x1="16496" y1="7229" x2="73285" y2="37177"/>
                          <a14:foregroundMark x1="49197" y1="15663" x2="49489" y2="92255"/>
                          <a14:foregroundMark x1="92701" y1="8950" x2="91971" y2="77108"/>
                          <a14:foregroundMark x1="25693" y1="48365" x2="26715" y2="55422"/>
                          <a14:foregroundMark x1="24818" y1="52668" x2="29197" y2="559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88945" y="1061758"/>
              <a:ext cx="1214108" cy="1029776"/>
            </a:xfrm>
            <a:prstGeom prst="rect">
              <a:avLst/>
            </a:prstGeom>
          </p:spPr>
        </p:pic>
      </p:grpSp>
      <p:pic>
        <p:nvPicPr>
          <p:cNvPr id="21" name="그래픽 20">
            <a:extLst>
              <a:ext uri="{FF2B5EF4-FFF2-40B4-BE49-F238E27FC236}">
                <a16:creationId xmlns:a16="http://schemas.microsoft.com/office/drawing/2014/main" id="{837AE66B-2931-4AD9-B4F2-826F6BF8FB1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43359" y="3788397"/>
            <a:ext cx="1594502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4794A4F0-76B7-424E-9127-0D2684B3B965}"/>
              </a:ext>
            </a:extLst>
          </p:cNvPr>
          <p:cNvGrpSpPr/>
          <p:nvPr/>
        </p:nvGrpSpPr>
        <p:grpSpPr>
          <a:xfrm>
            <a:off x="0" y="-9242779"/>
            <a:ext cx="12191994" cy="8801100"/>
            <a:chOff x="0" y="-971550"/>
            <a:chExt cx="12191994" cy="8801100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377E8D6-2326-436E-AAC9-45E789221815}"/>
                </a:ext>
              </a:extLst>
            </p:cNvPr>
            <p:cNvSpPr/>
            <p:nvPr/>
          </p:nvSpPr>
          <p:spPr>
            <a:xfrm>
              <a:off x="0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1F8F979-F707-40F9-A42D-DE4728AEF930}"/>
                </a:ext>
              </a:extLst>
            </p:cNvPr>
            <p:cNvSpPr/>
            <p:nvPr/>
          </p:nvSpPr>
          <p:spPr>
            <a:xfrm>
              <a:off x="135466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A5F484F1-2A2F-437D-BDAE-A0215F821E7F}"/>
                </a:ext>
              </a:extLst>
            </p:cNvPr>
            <p:cNvSpPr/>
            <p:nvPr/>
          </p:nvSpPr>
          <p:spPr>
            <a:xfrm>
              <a:off x="2709334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A35B7571-3C0B-416E-8C09-9E9B628254E6}"/>
                </a:ext>
              </a:extLst>
            </p:cNvPr>
            <p:cNvSpPr/>
            <p:nvPr/>
          </p:nvSpPr>
          <p:spPr>
            <a:xfrm>
              <a:off x="4064001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1FD3EA4-DC51-4AD4-87C5-98C23519E9DC}"/>
                </a:ext>
              </a:extLst>
            </p:cNvPr>
            <p:cNvSpPr/>
            <p:nvPr/>
          </p:nvSpPr>
          <p:spPr>
            <a:xfrm>
              <a:off x="5418666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35E7989C-ACF8-401C-BCA6-C91241283CC5}"/>
                </a:ext>
              </a:extLst>
            </p:cNvPr>
            <p:cNvSpPr/>
            <p:nvPr/>
          </p:nvSpPr>
          <p:spPr>
            <a:xfrm>
              <a:off x="6773333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69D6D7D6-8359-4D08-807F-7778EF901041}"/>
                </a:ext>
              </a:extLst>
            </p:cNvPr>
            <p:cNvSpPr/>
            <p:nvPr/>
          </p:nvSpPr>
          <p:spPr>
            <a:xfrm>
              <a:off x="8127998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CAA48322-0C34-4D8E-BCC8-70F0D88616FF}"/>
                </a:ext>
              </a:extLst>
            </p:cNvPr>
            <p:cNvSpPr/>
            <p:nvPr/>
          </p:nvSpPr>
          <p:spPr>
            <a:xfrm>
              <a:off x="9482665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BF4B9378-8579-43D8-A51E-24286BA2D7F2}"/>
                </a:ext>
              </a:extLst>
            </p:cNvPr>
            <p:cNvSpPr/>
            <p:nvPr/>
          </p:nvSpPr>
          <p:spPr>
            <a:xfrm>
              <a:off x="1083732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7433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9167E-6 -3.7037E-7 L 0.94648 -3.7037E-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31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3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0 -1.48148E-6 L 0 1.19815 " pathEditMode="relative" rAng="0" ptsTypes="AA">
                                      <p:cBhvr>
                                        <p:cTn id="14" dur="1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B9FA9D-E458-4F53-872B-DDFBB44865CD}"/>
              </a:ext>
            </a:extLst>
          </p:cNvPr>
          <p:cNvGrpSpPr/>
          <p:nvPr/>
        </p:nvGrpSpPr>
        <p:grpSpPr>
          <a:xfrm>
            <a:off x="0" y="-971550"/>
            <a:ext cx="12191994" cy="8801100"/>
            <a:chOff x="0" y="-971550"/>
            <a:chExt cx="12191994" cy="88011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9D02076-1B9A-4384-9C68-2745223D1895}"/>
                </a:ext>
              </a:extLst>
            </p:cNvPr>
            <p:cNvSpPr/>
            <p:nvPr/>
          </p:nvSpPr>
          <p:spPr>
            <a:xfrm>
              <a:off x="0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95CB339-56DC-45FB-9335-F04A43F8B939}"/>
                </a:ext>
              </a:extLst>
            </p:cNvPr>
            <p:cNvSpPr/>
            <p:nvPr/>
          </p:nvSpPr>
          <p:spPr>
            <a:xfrm>
              <a:off x="135466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980C1F5-9F12-4FD8-AF8A-B90B03F703AD}"/>
                </a:ext>
              </a:extLst>
            </p:cNvPr>
            <p:cNvSpPr/>
            <p:nvPr/>
          </p:nvSpPr>
          <p:spPr>
            <a:xfrm>
              <a:off x="2709334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9FA8BD3-F7FF-48B5-9F4D-E569C92E77CC}"/>
                </a:ext>
              </a:extLst>
            </p:cNvPr>
            <p:cNvSpPr/>
            <p:nvPr/>
          </p:nvSpPr>
          <p:spPr>
            <a:xfrm>
              <a:off x="4064001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13970B1-444D-494D-BD00-B4223DD4FDD9}"/>
                </a:ext>
              </a:extLst>
            </p:cNvPr>
            <p:cNvSpPr/>
            <p:nvPr/>
          </p:nvSpPr>
          <p:spPr>
            <a:xfrm>
              <a:off x="5418666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53852B-3921-4F4C-B0D2-3719CAFE583D}"/>
                </a:ext>
              </a:extLst>
            </p:cNvPr>
            <p:cNvSpPr/>
            <p:nvPr/>
          </p:nvSpPr>
          <p:spPr>
            <a:xfrm>
              <a:off x="6773333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29518E2-CD7F-4E2C-BE62-00F83180EA53}"/>
                </a:ext>
              </a:extLst>
            </p:cNvPr>
            <p:cNvSpPr/>
            <p:nvPr/>
          </p:nvSpPr>
          <p:spPr>
            <a:xfrm>
              <a:off x="8127998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41E227C-7D4C-447B-ADC8-8DABE5B23E3D}"/>
                </a:ext>
              </a:extLst>
            </p:cNvPr>
            <p:cNvSpPr/>
            <p:nvPr/>
          </p:nvSpPr>
          <p:spPr>
            <a:xfrm>
              <a:off x="9482665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4B8C737-D50B-450C-89E7-802878653CBE}"/>
                </a:ext>
              </a:extLst>
            </p:cNvPr>
            <p:cNvSpPr/>
            <p:nvPr/>
          </p:nvSpPr>
          <p:spPr>
            <a:xfrm>
              <a:off x="1083732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래픽 2">
            <a:extLst>
              <a:ext uri="{FF2B5EF4-FFF2-40B4-BE49-F238E27FC236}">
                <a16:creationId xmlns:a16="http://schemas.microsoft.com/office/drawing/2014/main" id="{7B5698EC-E1DD-4556-A438-C5289035B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12" y="438422"/>
            <a:ext cx="12045574" cy="5981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33" y="1006913"/>
            <a:ext cx="11055420" cy="510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모서리가 둥근 직사각형 9"/>
          <p:cNvSpPr/>
          <p:nvPr/>
        </p:nvSpPr>
        <p:spPr>
          <a:xfrm>
            <a:off x="715617" y="4760843"/>
            <a:ext cx="10913166" cy="671786"/>
          </a:xfrm>
          <a:prstGeom prst="roundRect">
            <a:avLst/>
          </a:prstGeom>
          <a:solidFill>
            <a:srgbClr val="00B0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15617" y="1470395"/>
            <a:ext cx="10913166" cy="3162376"/>
          </a:xfrm>
          <a:prstGeom prst="roundRect">
            <a:avLst/>
          </a:prstGeom>
          <a:solidFill>
            <a:srgbClr val="FFCCC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304205" y="4484985"/>
            <a:ext cx="1353260" cy="1529812"/>
            <a:chOff x="1304205" y="4484985"/>
            <a:chExt cx="1353260" cy="1529812"/>
          </a:xfrm>
        </p:grpSpPr>
        <p:sp>
          <p:nvSpPr>
            <p:cNvPr id="2" name="위쪽 화살표 설명선 1"/>
            <p:cNvSpPr/>
            <p:nvPr/>
          </p:nvSpPr>
          <p:spPr>
            <a:xfrm>
              <a:off x="1532180" y="5053750"/>
              <a:ext cx="642060" cy="961047"/>
            </a:xfrm>
            <a:prstGeom prst="upArrowCallout">
              <a:avLst/>
            </a:prstGeom>
            <a:noFill/>
            <a:ln w="38100">
              <a:solidFill>
                <a:srgbClr val="FF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04205" y="4484985"/>
              <a:ext cx="13532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선율악기</a:t>
              </a:r>
              <a:endParaRPr lang="ko-KR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1271840">
            <a:off x="2220377" y="4591010"/>
            <a:ext cx="1353260" cy="1529812"/>
            <a:chOff x="1304205" y="4484985"/>
            <a:chExt cx="1353260" cy="1529812"/>
          </a:xfrm>
        </p:grpSpPr>
        <p:sp>
          <p:nvSpPr>
            <p:cNvPr id="25" name="위쪽 화살표 설명선 24"/>
            <p:cNvSpPr/>
            <p:nvPr/>
          </p:nvSpPr>
          <p:spPr>
            <a:xfrm>
              <a:off x="1532180" y="5053750"/>
              <a:ext cx="642060" cy="961047"/>
            </a:xfrm>
            <a:prstGeom prst="upArrowCallout">
              <a:avLst/>
            </a:prstGeom>
            <a:noFill/>
            <a:ln w="38100"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04205" y="4484985"/>
              <a:ext cx="135326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err="1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리듬악기</a:t>
              </a:r>
              <a:endParaRPr lang="ko-KR" alt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755388" y="4450637"/>
            <a:ext cx="1710692" cy="1529812"/>
            <a:chOff x="1080685" y="4484985"/>
            <a:chExt cx="1710692" cy="1529812"/>
          </a:xfrm>
        </p:grpSpPr>
        <p:sp>
          <p:nvSpPr>
            <p:cNvPr id="29" name="위쪽 화살표 설명선 28"/>
            <p:cNvSpPr/>
            <p:nvPr/>
          </p:nvSpPr>
          <p:spPr>
            <a:xfrm>
              <a:off x="1532180" y="5053750"/>
              <a:ext cx="642060" cy="961047"/>
            </a:xfrm>
            <a:prstGeom prst="upArrowCallou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80685" y="4484985"/>
              <a:ext cx="17106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곡의 빠르기</a:t>
              </a:r>
            </a:p>
          </p:txBody>
        </p:sp>
      </p:grpSp>
      <p:pic>
        <p:nvPicPr>
          <p:cNvPr id="9" name="그림 8" descr="SVG &gt; 질문 사항 옳은 투표 체크리스트 - 무료 SVG 이미지 및 아이콘 ...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8537">
            <a:off x="9503595" y="4629989"/>
            <a:ext cx="951828" cy="9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065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B9FA9D-E458-4F53-872B-DDFBB44865CD}"/>
              </a:ext>
            </a:extLst>
          </p:cNvPr>
          <p:cNvGrpSpPr/>
          <p:nvPr/>
        </p:nvGrpSpPr>
        <p:grpSpPr>
          <a:xfrm>
            <a:off x="0" y="-971550"/>
            <a:ext cx="12191994" cy="8801100"/>
            <a:chOff x="0" y="-971550"/>
            <a:chExt cx="12191994" cy="88011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9D02076-1B9A-4384-9C68-2745223D1895}"/>
                </a:ext>
              </a:extLst>
            </p:cNvPr>
            <p:cNvSpPr/>
            <p:nvPr/>
          </p:nvSpPr>
          <p:spPr>
            <a:xfrm>
              <a:off x="0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95CB339-56DC-45FB-9335-F04A43F8B939}"/>
                </a:ext>
              </a:extLst>
            </p:cNvPr>
            <p:cNvSpPr/>
            <p:nvPr/>
          </p:nvSpPr>
          <p:spPr>
            <a:xfrm>
              <a:off x="135466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980C1F5-9F12-4FD8-AF8A-B90B03F703AD}"/>
                </a:ext>
              </a:extLst>
            </p:cNvPr>
            <p:cNvSpPr/>
            <p:nvPr/>
          </p:nvSpPr>
          <p:spPr>
            <a:xfrm>
              <a:off x="2709334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9FA8BD3-F7FF-48B5-9F4D-E569C92E77CC}"/>
                </a:ext>
              </a:extLst>
            </p:cNvPr>
            <p:cNvSpPr/>
            <p:nvPr/>
          </p:nvSpPr>
          <p:spPr>
            <a:xfrm>
              <a:off x="4064001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13970B1-444D-494D-BD00-B4223DD4FDD9}"/>
                </a:ext>
              </a:extLst>
            </p:cNvPr>
            <p:cNvSpPr/>
            <p:nvPr/>
          </p:nvSpPr>
          <p:spPr>
            <a:xfrm>
              <a:off x="5418666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53852B-3921-4F4C-B0D2-3719CAFE583D}"/>
                </a:ext>
              </a:extLst>
            </p:cNvPr>
            <p:cNvSpPr/>
            <p:nvPr/>
          </p:nvSpPr>
          <p:spPr>
            <a:xfrm>
              <a:off x="6773333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29518E2-CD7F-4E2C-BE62-00F83180EA53}"/>
                </a:ext>
              </a:extLst>
            </p:cNvPr>
            <p:cNvSpPr/>
            <p:nvPr/>
          </p:nvSpPr>
          <p:spPr>
            <a:xfrm>
              <a:off x="8127998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41E227C-7D4C-447B-ADC8-8DABE5B23E3D}"/>
                </a:ext>
              </a:extLst>
            </p:cNvPr>
            <p:cNvSpPr/>
            <p:nvPr/>
          </p:nvSpPr>
          <p:spPr>
            <a:xfrm>
              <a:off x="9482665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4B8C737-D50B-450C-89E7-802878653CBE}"/>
                </a:ext>
              </a:extLst>
            </p:cNvPr>
            <p:cNvSpPr/>
            <p:nvPr/>
          </p:nvSpPr>
          <p:spPr>
            <a:xfrm>
              <a:off x="1083732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래픽 2">
            <a:extLst>
              <a:ext uri="{FF2B5EF4-FFF2-40B4-BE49-F238E27FC236}">
                <a16:creationId xmlns:a16="http://schemas.microsoft.com/office/drawing/2014/main" id="{7B5698EC-E1DD-4556-A438-C5289035B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12" y="438422"/>
            <a:ext cx="12045574" cy="598115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77" y="898935"/>
            <a:ext cx="10644963" cy="5160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E7991EB8-1B4D-488E-9C45-C1EF3704F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22784">
            <a:off x="342948" y="-46929"/>
            <a:ext cx="1099043" cy="129366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386942" y="1375531"/>
            <a:ext cx="3652092" cy="584775"/>
            <a:chOff x="-250331" y="5113772"/>
            <a:chExt cx="3652092" cy="584775"/>
          </a:xfrm>
        </p:grpSpPr>
        <p:sp>
          <p:nvSpPr>
            <p:cNvPr id="25" name="위쪽 화살표 설명선 24"/>
            <p:cNvSpPr/>
            <p:nvPr/>
          </p:nvSpPr>
          <p:spPr>
            <a:xfrm rot="16200000">
              <a:off x="2300841" y="4597627"/>
              <a:ext cx="584773" cy="1617066"/>
            </a:xfrm>
            <a:prstGeom prst="upArrowCallout">
              <a:avLst/>
            </a:prstGeom>
            <a:noFill/>
            <a:ln w="38100">
              <a:solidFill>
                <a:srgbClr val="FF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250331" y="5113772"/>
              <a:ext cx="1911101" cy="58477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전체 마디의 수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642859" y="2213048"/>
            <a:ext cx="3644606" cy="642065"/>
            <a:chOff x="-707414" y="5113772"/>
            <a:chExt cx="3721530" cy="584773"/>
          </a:xfrm>
        </p:grpSpPr>
        <p:sp>
          <p:nvSpPr>
            <p:cNvPr id="29" name="위쪽 화살표 설명선 28"/>
            <p:cNvSpPr/>
            <p:nvPr/>
          </p:nvSpPr>
          <p:spPr>
            <a:xfrm rot="16200000">
              <a:off x="2107019" y="4791448"/>
              <a:ext cx="584773" cy="1229421"/>
            </a:xfrm>
            <a:prstGeom prst="upArrowCallout">
              <a:avLst/>
            </a:prstGeom>
            <a:noFill/>
            <a:ln w="38100">
              <a:solidFill>
                <a:srgbClr val="FFC000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-707414" y="5113772"/>
              <a:ext cx="2426123" cy="532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FF66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1</a:t>
              </a:r>
              <a:r>
                <a:rPr lang="ko-KR" altLang="en-US" sz="3200" dirty="0">
                  <a:solidFill>
                    <a:srgbClr val="FF66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마디 안의 박자 수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703819" y="3147768"/>
            <a:ext cx="3644606" cy="642065"/>
            <a:chOff x="-707414" y="5113772"/>
            <a:chExt cx="3721530" cy="584773"/>
          </a:xfrm>
        </p:grpSpPr>
        <p:sp>
          <p:nvSpPr>
            <p:cNvPr id="32" name="위쪽 화살표 설명선 31"/>
            <p:cNvSpPr/>
            <p:nvPr/>
          </p:nvSpPr>
          <p:spPr>
            <a:xfrm rot="16200000">
              <a:off x="2107019" y="4791448"/>
              <a:ext cx="584773" cy="1229421"/>
            </a:xfrm>
            <a:prstGeom prst="upArrowCallou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-707414" y="5113772"/>
              <a:ext cx="2393385" cy="532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1</a:t>
              </a:r>
              <a:r>
                <a:rPr lang="ko-KR" altLang="en-US" sz="32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박자 안의 비트 수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234782" y="1375531"/>
            <a:ext cx="2839292" cy="584775"/>
            <a:chOff x="562469" y="5113772"/>
            <a:chExt cx="2839292" cy="584775"/>
          </a:xfrm>
        </p:grpSpPr>
        <p:sp>
          <p:nvSpPr>
            <p:cNvPr id="35" name="위쪽 화살표 설명선 34"/>
            <p:cNvSpPr/>
            <p:nvPr/>
          </p:nvSpPr>
          <p:spPr>
            <a:xfrm rot="16200000">
              <a:off x="2300841" y="4597627"/>
              <a:ext cx="584773" cy="1617066"/>
            </a:xfrm>
            <a:prstGeom prst="upArrowCallout">
              <a:avLst/>
            </a:prstGeom>
            <a:noFill/>
            <a:ln w="38100">
              <a:solidFill>
                <a:srgbClr val="FF000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2469" y="5113772"/>
              <a:ext cx="1112805" cy="58477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음계종류</a:t>
              </a:r>
              <a:endParaRPr lang="ko-KR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033498" y="2223206"/>
            <a:ext cx="2763191" cy="642065"/>
            <a:chOff x="925841" y="5113770"/>
            <a:chExt cx="2725092" cy="584773"/>
          </a:xfrm>
        </p:grpSpPr>
        <p:sp>
          <p:nvSpPr>
            <p:cNvPr id="39" name="위쪽 화살표 설명선 38"/>
            <p:cNvSpPr/>
            <p:nvPr/>
          </p:nvSpPr>
          <p:spPr>
            <a:xfrm rot="16200000">
              <a:off x="2370318" y="4417929"/>
              <a:ext cx="584773" cy="1976456"/>
            </a:xfrm>
            <a:prstGeom prst="upArrowCallout">
              <a:avLst/>
            </a:prstGeom>
            <a:noFill/>
            <a:ln w="38100">
              <a:solidFill>
                <a:srgbClr val="FFC000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25841" y="5113772"/>
              <a:ext cx="645324" cy="532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3200">
                  <a:solidFill>
                    <a:srgbClr val="FF66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조성</a:t>
              </a:r>
              <a:endParaRPr lang="ko-KR" altLang="en-US" sz="32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849859" y="3107127"/>
            <a:ext cx="3421906" cy="642065"/>
            <a:chOff x="13597" y="5113771"/>
            <a:chExt cx="3494137" cy="584773"/>
          </a:xfrm>
        </p:grpSpPr>
        <p:sp>
          <p:nvSpPr>
            <p:cNvPr id="42" name="위쪽 화살표 설명선 41"/>
            <p:cNvSpPr/>
            <p:nvPr/>
          </p:nvSpPr>
          <p:spPr>
            <a:xfrm rot="16200000">
              <a:off x="2276019" y="4466829"/>
              <a:ext cx="584773" cy="1878657"/>
            </a:xfrm>
            <a:prstGeom prst="upArrowCallou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597" y="5113772"/>
              <a:ext cx="1540592" cy="532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옥타브 범위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9255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path" presetSubtype="0" repeatCount="indefinite" accel="28000" decel="41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91667E-6 1.48148E-6 L 2.91667E-6 0.01204 L 2.91667E-6 1.48148E-6 Z " pathEditMode="relative" rAng="0" ptsTypes="AAA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B9FA9D-E458-4F53-872B-DDFBB44865CD}"/>
              </a:ext>
            </a:extLst>
          </p:cNvPr>
          <p:cNvGrpSpPr/>
          <p:nvPr/>
        </p:nvGrpSpPr>
        <p:grpSpPr>
          <a:xfrm>
            <a:off x="0" y="-971550"/>
            <a:ext cx="12191994" cy="8801100"/>
            <a:chOff x="0" y="-971550"/>
            <a:chExt cx="12191994" cy="88011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9D02076-1B9A-4384-9C68-2745223D1895}"/>
                </a:ext>
              </a:extLst>
            </p:cNvPr>
            <p:cNvSpPr/>
            <p:nvPr/>
          </p:nvSpPr>
          <p:spPr>
            <a:xfrm>
              <a:off x="0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95CB339-56DC-45FB-9335-F04A43F8B939}"/>
                </a:ext>
              </a:extLst>
            </p:cNvPr>
            <p:cNvSpPr/>
            <p:nvPr/>
          </p:nvSpPr>
          <p:spPr>
            <a:xfrm>
              <a:off x="135466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980C1F5-9F12-4FD8-AF8A-B90B03F703AD}"/>
                </a:ext>
              </a:extLst>
            </p:cNvPr>
            <p:cNvSpPr/>
            <p:nvPr/>
          </p:nvSpPr>
          <p:spPr>
            <a:xfrm>
              <a:off x="2709334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9FA8BD3-F7FF-48B5-9F4D-E569C92E77CC}"/>
                </a:ext>
              </a:extLst>
            </p:cNvPr>
            <p:cNvSpPr/>
            <p:nvPr/>
          </p:nvSpPr>
          <p:spPr>
            <a:xfrm>
              <a:off x="4064001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13970B1-444D-494D-BD00-B4223DD4FDD9}"/>
                </a:ext>
              </a:extLst>
            </p:cNvPr>
            <p:cNvSpPr/>
            <p:nvPr/>
          </p:nvSpPr>
          <p:spPr>
            <a:xfrm>
              <a:off x="5418666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53852B-3921-4F4C-B0D2-3719CAFE583D}"/>
                </a:ext>
              </a:extLst>
            </p:cNvPr>
            <p:cNvSpPr/>
            <p:nvPr/>
          </p:nvSpPr>
          <p:spPr>
            <a:xfrm>
              <a:off x="6773333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29518E2-CD7F-4E2C-BE62-00F83180EA53}"/>
                </a:ext>
              </a:extLst>
            </p:cNvPr>
            <p:cNvSpPr/>
            <p:nvPr/>
          </p:nvSpPr>
          <p:spPr>
            <a:xfrm>
              <a:off x="8127998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41E227C-7D4C-447B-ADC8-8DABE5B23E3D}"/>
                </a:ext>
              </a:extLst>
            </p:cNvPr>
            <p:cNvSpPr/>
            <p:nvPr/>
          </p:nvSpPr>
          <p:spPr>
            <a:xfrm>
              <a:off x="9482665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4B8C737-D50B-450C-89E7-802878653CBE}"/>
                </a:ext>
              </a:extLst>
            </p:cNvPr>
            <p:cNvSpPr/>
            <p:nvPr/>
          </p:nvSpPr>
          <p:spPr>
            <a:xfrm>
              <a:off x="1083732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래픽 5">
            <a:extLst>
              <a:ext uri="{FF2B5EF4-FFF2-40B4-BE49-F238E27FC236}">
                <a16:creationId xmlns:a16="http://schemas.microsoft.com/office/drawing/2014/main" id="{3FE571A6-2AFF-44FE-8083-F6EDAC7E0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3681" y="2468959"/>
            <a:ext cx="7264636" cy="19200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8C9ED-F4BC-4EDF-8284-AFD52E945F53}"/>
              </a:ext>
            </a:extLst>
          </p:cNvPr>
          <p:cNvSpPr txBox="1"/>
          <p:nvPr/>
        </p:nvSpPr>
        <p:spPr>
          <a:xfrm>
            <a:off x="4188779" y="3075056"/>
            <a:ext cx="39469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레벨이 </a:t>
            </a:r>
            <a:r>
              <a:rPr lang="en-US" altLang="ko-KR" sz="44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2</a:t>
            </a:r>
            <a:r>
              <a:rPr lang="ko-KR" altLang="en-US" sz="44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가 되었다</a:t>
            </a:r>
            <a:r>
              <a:rPr lang="en-US" altLang="ko-KR" sz="44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!</a:t>
            </a:r>
            <a:endParaRPr lang="ko-KR" altLang="en-US" sz="4400" dirty="0">
              <a:solidFill>
                <a:schemeClr val="bg1"/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750265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B9FA9D-E458-4F53-872B-DDFBB44865CD}"/>
              </a:ext>
            </a:extLst>
          </p:cNvPr>
          <p:cNvGrpSpPr/>
          <p:nvPr/>
        </p:nvGrpSpPr>
        <p:grpSpPr>
          <a:xfrm>
            <a:off x="0" y="-971550"/>
            <a:ext cx="12191994" cy="8801100"/>
            <a:chOff x="0" y="-971550"/>
            <a:chExt cx="12191994" cy="88011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9D02076-1B9A-4384-9C68-2745223D1895}"/>
                </a:ext>
              </a:extLst>
            </p:cNvPr>
            <p:cNvSpPr/>
            <p:nvPr/>
          </p:nvSpPr>
          <p:spPr>
            <a:xfrm>
              <a:off x="0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95CB339-56DC-45FB-9335-F04A43F8B939}"/>
                </a:ext>
              </a:extLst>
            </p:cNvPr>
            <p:cNvSpPr/>
            <p:nvPr/>
          </p:nvSpPr>
          <p:spPr>
            <a:xfrm>
              <a:off x="135466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980C1F5-9F12-4FD8-AF8A-B90B03F703AD}"/>
                </a:ext>
              </a:extLst>
            </p:cNvPr>
            <p:cNvSpPr/>
            <p:nvPr/>
          </p:nvSpPr>
          <p:spPr>
            <a:xfrm>
              <a:off x="2709334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9FA8BD3-F7FF-48B5-9F4D-E569C92E77CC}"/>
                </a:ext>
              </a:extLst>
            </p:cNvPr>
            <p:cNvSpPr/>
            <p:nvPr/>
          </p:nvSpPr>
          <p:spPr>
            <a:xfrm>
              <a:off x="4064001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13970B1-444D-494D-BD00-B4223DD4FDD9}"/>
                </a:ext>
              </a:extLst>
            </p:cNvPr>
            <p:cNvSpPr/>
            <p:nvPr/>
          </p:nvSpPr>
          <p:spPr>
            <a:xfrm>
              <a:off x="5418666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53852B-3921-4F4C-B0D2-3719CAFE583D}"/>
                </a:ext>
              </a:extLst>
            </p:cNvPr>
            <p:cNvSpPr/>
            <p:nvPr/>
          </p:nvSpPr>
          <p:spPr>
            <a:xfrm>
              <a:off x="6773333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29518E2-CD7F-4E2C-BE62-00F83180EA53}"/>
                </a:ext>
              </a:extLst>
            </p:cNvPr>
            <p:cNvSpPr/>
            <p:nvPr/>
          </p:nvSpPr>
          <p:spPr>
            <a:xfrm>
              <a:off x="8127998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41E227C-7D4C-447B-ADC8-8DABE5B23E3D}"/>
                </a:ext>
              </a:extLst>
            </p:cNvPr>
            <p:cNvSpPr/>
            <p:nvPr/>
          </p:nvSpPr>
          <p:spPr>
            <a:xfrm>
              <a:off x="9482665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4B8C737-D50B-450C-89E7-802878653CBE}"/>
                </a:ext>
              </a:extLst>
            </p:cNvPr>
            <p:cNvSpPr/>
            <p:nvPr/>
          </p:nvSpPr>
          <p:spPr>
            <a:xfrm>
              <a:off x="1083732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래픽 2">
            <a:extLst>
              <a:ext uri="{FF2B5EF4-FFF2-40B4-BE49-F238E27FC236}">
                <a16:creationId xmlns:a16="http://schemas.microsoft.com/office/drawing/2014/main" id="{7B5698EC-E1DD-4556-A438-C5289035B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301" y="711068"/>
            <a:ext cx="10947399" cy="54358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8BF9A9-1D41-4927-B9A3-5133A788BF8F}"/>
              </a:ext>
            </a:extLst>
          </p:cNvPr>
          <p:cNvSpPr txBox="1"/>
          <p:nvPr/>
        </p:nvSpPr>
        <p:spPr>
          <a:xfrm>
            <a:off x="1620410" y="3712277"/>
            <a:ext cx="157927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Stage 1</a:t>
            </a:r>
          </a:p>
          <a:p>
            <a:pPr algn="ctr"/>
            <a:r>
              <a:rPr lang="ko-KR" altLang="en-US" sz="32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소리의 숲</a:t>
            </a:r>
          </a:p>
        </p:txBody>
      </p:sp>
      <p:pic>
        <p:nvPicPr>
          <p:cNvPr id="30" name="그래픽 29">
            <a:extLst>
              <a:ext uri="{FF2B5EF4-FFF2-40B4-BE49-F238E27FC236}">
                <a16:creationId xmlns:a16="http://schemas.microsoft.com/office/drawing/2014/main" id="{5EB460E7-0AB0-48E8-B0CE-37223F276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6650" y="3145174"/>
            <a:ext cx="8143978" cy="529813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DAE3F2E1-8286-44DE-8A11-AB5B04FF1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5537" y="2500907"/>
            <a:ext cx="1264560" cy="126456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2DCFB682-15D9-4577-AD22-5D8FEBC2F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2956" y="2490374"/>
            <a:ext cx="1377105" cy="1309599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2FA15B8-CFE0-4B82-9294-BD67EC923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7299" y="2875305"/>
            <a:ext cx="1111721" cy="122943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6CE3E8FD-F451-4199-9CBD-8564419C5B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94034" y="2452171"/>
            <a:ext cx="1272023" cy="13305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8EA8BFB-92B2-4E86-85D9-8571E8B92892}"/>
              </a:ext>
            </a:extLst>
          </p:cNvPr>
          <p:cNvSpPr txBox="1"/>
          <p:nvPr/>
        </p:nvSpPr>
        <p:spPr>
          <a:xfrm>
            <a:off x="3585690" y="3887096"/>
            <a:ext cx="157927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Stage 2</a:t>
            </a:r>
          </a:p>
          <a:p>
            <a:pPr algn="ctr"/>
            <a:r>
              <a:rPr lang="ko-KR" altLang="en-US" sz="32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리듬의 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B3FC45-7197-4506-B2EA-F334C679C68F}"/>
              </a:ext>
            </a:extLst>
          </p:cNvPr>
          <p:cNvSpPr txBox="1"/>
          <p:nvPr/>
        </p:nvSpPr>
        <p:spPr>
          <a:xfrm>
            <a:off x="5391469" y="4066220"/>
            <a:ext cx="18870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Stage 3</a:t>
            </a:r>
          </a:p>
          <a:p>
            <a:pPr algn="ctr"/>
            <a:r>
              <a:rPr lang="ko-KR" altLang="en-US" sz="32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용암의 선율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EC6D70-F0F3-4434-AF3D-6EE0C3E6617A}"/>
              </a:ext>
            </a:extLst>
          </p:cNvPr>
          <p:cNvSpPr txBox="1"/>
          <p:nvPr/>
        </p:nvSpPr>
        <p:spPr>
          <a:xfrm>
            <a:off x="8815305" y="3887096"/>
            <a:ext cx="18870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Stage 5</a:t>
            </a:r>
          </a:p>
          <a:p>
            <a:pPr algn="ctr"/>
            <a:r>
              <a:rPr lang="ko-KR" altLang="en-US" sz="3200" dirty="0" err="1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산왕의</a:t>
            </a:r>
            <a:r>
              <a:rPr lang="ko-KR" altLang="en-US" sz="32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 궁전</a:t>
            </a:r>
          </a:p>
        </p:txBody>
      </p:sp>
      <p:pic>
        <p:nvPicPr>
          <p:cNvPr id="37" name="그래픽 36">
            <a:extLst>
              <a:ext uri="{FF2B5EF4-FFF2-40B4-BE49-F238E27FC236}">
                <a16:creationId xmlns:a16="http://schemas.microsoft.com/office/drawing/2014/main" id="{E7991EB8-1B4D-488E-9C45-C1EF3704F7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13404" y="2434105"/>
            <a:ext cx="710753" cy="8366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8E4BF837-590C-4581-9270-C65624DF01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94695" y="3145173"/>
            <a:ext cx="909816" cy="97848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2FF2B83-58C6-49F9-8E11-866BA8EF146B}"/>
              </a:ext>
            </a:extLst>
          </p:cNvPr>
          <p:cNvSpPr txBox="1"/>
          <p:nvPr/>
        </p:nvSpPr>
        <p:spPr>
          <a:xfrm>
            <a:off x="7356711" y="4066220"/>
            <a:ext cx="141577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Stage 4</a:t>
            </a:r>
          </a:p>
          <a:p>
            <a:pPr algn="ctr"/>
            <a:r>
              <a:rPr lang="ko-KR" altLang="en-US" sz="32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마법상점</a:t>
            </a:r>
          </a:p>
        </p:txBody>
      </p:sp>
    </p:spTree>
    <p:extLst>
      <p:ext uri="{BB962C8B-B14F-4D97-AF65-F5344CB8AC3E}">
        <p14:creationId xmlns:p14="http://schemas.microsoft.com/office/powerpoint/2010/main" val="1881472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path" presetSubtype="0" repeatCount="indefinite" accel="28000" decel="41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54167E-6 -7.40741E-7 L 3.54167E-6 0.01204 L 3.54167E-6 -7.40741E-7 Z " pathEditMode="relative" rAng="0" ptsTypes="AAA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B9FA9D-E458-4F53-872B-DDFBB44865CD}"/>
              </a:ext>
            </a:extLst>
          </p:cNvPr>
          <p:cNvGrpSpPr/>
          <p:nvPr/>
        </p:nvGrpSpPr>
        <p:grpSpPr>
          <a:xfrm>
            <a:off x="0" y="-971550"/>
            <a:ext cx="12191994" cy="8801100"/>
            <a:chOff x="0" y="-971550"/>
            <a:chExt cx="12191994" cy="88011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9D02076-1B9A-4384-9C68-2745223D1895}"/>
                </a:ext>
              </a:extLst>
            </p:cNvPr>
            <p:cNvSpPr/>
            <p:nvPr/>
          </p:nvSpPr>
          <p:spPr>
            <a:xfrm>
              <a:off x="0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95CB339-56DC-45FB-9335-F04A43F8B939}"/>
                </a:ext>
              </a:extLst>
            </p:cNvPr>
            <p:cNvSpPr/>
            <p:nvPr/>
          </p:nvSpPr>
          <p:spPr>
            <a:xfrm>
              <a:off x="135466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980C1F5-9F12-4FD8-AF8A-B90B03F703AD}"/>
                </a:ext>
              </a:extLst>
            </p:cNvPr>
            <p:cNvSpPr/>
            <p:nvPr/>
          </p:nvSpPr>
          <p:spPr>
            <a:xfrm>
              <a:off x="2709334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9FA8BD3-F7FF-48B5-9F4D-E569C92E77CC}"/>
                </a:ext>
              </a:extLst>
            </p:cNvPr>
            <p:cNvSpPr/>
            <p:nvPr/>
          </p:nvSpPr>
          <p:spPr>
            <a:xfrm>
              <a:off x="4064001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13970B1-444D-494D-BD00-B4223DD4FDD9}"/>
                </a:ext>
              </a:extLst>
            </p:cNvPr>
            <p:cNvSpPr/>
            <p:nvPr/>
          </p:nvSpPr>
          <p:spPr>
            <a:xfrm>
              <a:off x="5418666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53852B-3921-4F4C-B0D2-3719CAFE583D}"/>
                </a:ext>
              </a:extLst>
            </p:cNvPr>
            <p:cNvSpPr/>
            <p:nvPr/>
          </p:nvSpPr>
          <p:spPr>
            <a:xfrm>
              <a:off x="6773333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29518E2-CD7F-4E2C-BE62-00F83180EA53}"/>
                </a:ext>
              </a:extLst>
            </p:cNvPr>
            <p:cNvSpPr/>
            <p:nvPr/>
          </p:nvSpPr>
          <p:spPr>
            <a:xfrm>
              <a:off x="8127998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41E227C-7D4C-447B-ADC8-8DABE5B23E3D}"/>
                </a:ext>
              </a:extLst>
            </p:cNvPr>
            <p:cNvSpPr/>
            <p:nvPr/>
          </p:nvSpPr>
          <p:spPr>
            <a:xfrm>
              <a:off x="9482665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4B8C737-D50B-450C-89E7-802878653CBE}"/>
                </a:ext>
              </a:extLst>
            </p:cNvPr>
            <p:cNvSpPr/>
            <p:nvPr/>
          </p:nvSpPr>
          <p:spPr>
            <a:xfrm>
              <a:off x="1083732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6BAC9B-025B-4F60-B9D7-F7064252FA50}"/>
              </a:ext>
            </a:extLst>
          </p:cNvPr>
          <p:cNvGrpSpPr/>
          <p:nvPr/>
        </p:nvGrpSpPr>
        <p:grpSpPr>
          <a:xfrm>
            <a:off x="1689636" y="2294693"/>
            <a:ext cx="9372616" cy="2277307"/>
            <a:chOff x="2387031" y="2468959"/>
            <a:chExt cx="7417958" cy="1920081"/>
          </a:xfrm>
        </p:grpSpPr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3FE571A6-2AFF-44FE-8083-F6EDAC7E0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35886" y="2468959"/>
              <a:ext cx="7264636" cy="192008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68C9ED-F4BC-4EDF-8284-AFD52E945F53}"/>
                </a:ext>
              </a:extLst>
            </p:cNvPr>
            <p:cNvSpPr txBox="1"/>
            <p:nvPr/>
          </p:nvSpPr>
          <p:spPr>
            <a:xfrm>
              <a:off x="2387031" y="3167389"/>
              <a:ext cx="7417958" cy="670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gerian" panose="04020705040A02060702" pitchFamily="82" charset="0"/>
                  <a:ea typeface="Cre초코쿠키 M" panose="02020603020101020101" pitchFamily="18" charset="-127"/>
                </a:rPr>
                <a:t>Stage 2. </a:t>
              </a:r>
              <a:r>
                <a:rPr lang="ko-KR" alt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gerian" panose="04020705040A02060702" pitchFamily="82" charset="0"/>
                  <a:ea typeface="Cre초코쿠키 M" panose="02020603020101020101" pitchFamily="18" charset="-127"/>
                </a:rPr>
                <a:t>리듬의 성</a:t>
              </a:r>
              <a:r>
                <a:rPr lang="en-US" altLang="ko-K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gerian" panose="04020705040A02060702" pitchFamily="82" charset="0"/>
                  <a:ea typeface="Cre초코쿠키 M" panose="02020603020101020101" pitchFamily="18" charset="-127"/>
                </a:rPr>
                <a:t>,</a:t>
              </a:r>
              <a:r>
                <a:rPr lang="ko-KR" alt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gerian" panose="04020705040A02060702" pitchFamily="82" charset="0"/>
                  <a:ea typeface="Cre초코쿠키 M" panose="02020603020101020101" pitchFamily="18" charset="-127"/>
                </a:rPr>
                <a:t> 숨겨진 보물을 찾아서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70512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9E1F880-4863-4BD3-81AA-D9839900F334}"/>
              </a:ext>
            </a:extLst>
          </p:cNvPr>
          <p:cNvGrpSpPr/>
          <p:nvPr/>
        </p:nvGrpSpPr>
        <p:grpSpPr>
          <a:xfrm>
            <a:off x="-1" y="-1"/>
            <a:ext cx="12192001" cy="6872416"/>
            <a:chOff x="-1" y="-1"/>
            <a:chExt cx="12192001" cy="6872416"/>
          </a:xfrm>
        </p:grpSpPr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B2BA3A4B-3B7C-4159-B46D-292079EFC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6227" t="10832" r="24215" b="22812"/>
            <a:stretch/>
          </p:blipFill>
          <p:spPr>
            <a:xfrm>
              <a:off x="-1" y="-1"/>
              <a:ext cx="12192001" cy="6872415"/>
            </a:xfrm>
            <a:prstGeom prst="rect">
              <a:avLst/>
            </a:prstGeom>
          </p:spPr>
        </p:pic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EA606DF8-2DBE-4A6E-9A2B-EB0367667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" y="5665915"/>
              <a:ext cx="12192001" cy="1206500"/>
            </a:xfrm>
            <a:prstGeom prst="rect">
              <a:avLst/>
            </a:prstGeom>
          </p:spPr>
        </p:pic>
      </p:grpSp>
      <p:pic>
        <p:nvPicPr>
          <p:cNvPr id="21" name="그래픽 20">
            <a:extLst>
              <a:ext uri="{FF2B5EF4-FFF2-40B4-BE49-F238E27FC236}">
                <a16:creationId xmlns:a16="http://schemas.microsoft.com/office/drawing/2014/main" id="{837AE66B-2931-4AD9-B4F2-826F6BF8FB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359" y="3788397"/>
            <a:ext cx="1594502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6586889" cy="788895"/>
            <a:chOff x="3405187" y="3143250"/>
            <a:chExt cx="4771747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11332"/>
            <a:stretch/>
          </p:blipFill>
          <p:spPr>
            <a:xfrm>
              <a:off x="3405187" y="3143250"/>
              <a:ext cx="4771747" cy="571500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30F36A58-2FC0-4B9B-B54A-449CC378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13425" y="3248024"/>
              <a:ext cx="304800" cy="36195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F9274BF7-0734-437F-B603-1217A1A4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060142" y="3257550"/>
              <a:ext cx="342900" cy="342900"/>
            </a:xfrm>
            <a:prstGeom prst="rect">
              <a:avLst/>
            </a:prstGeom>
          </p:spPr>
        </p:pic>
      </p:grpSp>
      <p:pic>
        <p:nvPicPr>
          <p:cNvPr id="43" name="그래픽 42">
            <a:extLst>
              <a:ext uri="{FF2B5EF4-FFF2-40B4-BE49-F238E27FC236}">
                <a16:creationId xmlns:a16="http://schemas.microsoft.com/office/drawing/2014/main" id="{D6D83F3B-A161-4A38-9937-06762C0D67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0479" y="964493"/>
            <a:ext cx="960131" cy="502926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054C0E0F-A6E1-4C2E-AA39-2A101EC9654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44417" y="1467419"/>
            <a:ext cx="803274" cy="441801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B8C8DD5B-E5D3-4A3A-B0DE-58D79C88CB1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79485" y="1641778"/>
            <a:ext cx="969748" cy="5697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516286" y="6229698"/>
            <a:ext cx="576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Lv.2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9" name="그래픽 58">
            <a:extLst>
              <a:ext uri="{FF2B5EF4-FFF2-40B4-BE49-F238E27FC236}">
                <a16:creationId xmlns:a16="http://schemas.microsoft.com/office/drawing/2014/main" id="{D9DEA47F-9E85-4479-92F4-928ED795C3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443845" y="2976884"/>
            <a:ext cx="960131" cy="502926"/>
          </a:xfrm>
          <a:prstGeom prst="rect">
            <a:avLst/>
          </a:prstGeom>
        </p:spPr>
      </p:pic>
      <p:pic>
        <p:nvPicPr>
          <p:cNvPr id="60" name="그래픽 59">
            <a:extLst>
              <a:ext uri="{FF2B5EF4-FFF2-40B4-BE49-F238E27FC236}">
                <a16:creationId xmlns:a16="http://schemas.microsoft.com/office/drawing/2014/main" id="{2FA580AC-2DB1-47EA-A9E4-F50359899B6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63929" y="1353695"/>
            <a:ext cx="6762472" cy="2362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485D3C6-1821-4C0A-8742-98A527209C33}"/>
              </a:ext>
            </a:extLst>
          </p:cNvPr>
          <p:cNvSpPr txBox="1"/>
          <p:nvPr/>
        </p:nvSpPr>
        <p:spPr>
          <a:xfrm>
            <a:off x="1790056" y="1899666"/>
            <a:ext cx="57102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accent2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저곳이 리듬의 성이구나</a:t>
            </a:r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…</a:t>
            </a:r>
          </a:p>
          <a:p>
            <a:pPr algn="ctr"/>
            <a:r>
              <a:rPr lang="ko-KR" altLang="en-US" sz="3600" dirty="0">
                <a:solidFill>
                  <a:schemeClr val="accent2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보물이 있는지 확인하고 </a:t>
            </a:r>
            <a:r>
              <a:rPr lang="ko-KR" altLang="en-US" sz="3600" dirty="0" err="1">
                <a:solidFill>
                  <a:schemeClr val="accent2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가야겠다</a:t>
            </a:r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!</a:t>
            </a:r>
            <a:endParaRPr lang="ko-KR" altLang="en-US" sz="3600" dirty="0">
              <a:solidFill>
                <a:schemeClr val="accent2">
                  <a:lumMod val="50000"/>
                </a:schemeClr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443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5AB2EEE6-7D64-466A-ADEB-FD809FB7EB79}"/>
              </a:ext>
            </a:extLst>
          </p:cNvPr>
          <p:cNvGrpSpPr/>
          <p:nvPr/>
        </p:nvGrpSpPr>
        <p:grpSpPr>
          <a:xfrm>
            <a:off x="-1" y="-1"/>
            <a:ext cx="12192001" cy="6872416"/>
            <a:chOff x="-1" y="-1"/>
            <a:chExt cx="12192001" cy="6872416"/>
          </a:xfrm>
        </p:grpSpPr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7BDED404-A211-4C96-9F7C-0BEF388E0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6227" t="10832" r="24215" b="22812"/>
            <a:stretch/>
          </p:blipFill>
          <p:spPr>
            <a:xfrm>
              <a:off x="-1" y="-1"/>
              <a:ext cx="12192001" cy="6872415"/>
            </a:xfrm>
            <a:prstGeom prst="rect">
              <a:avLst/>
            </a:prstGeom>
          </p:spPr>
        </p:pic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2A201108-D6CF-4706-86C6-219322FDB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" y="5665915"/>
              <a:ext cx="12192001" cy="1206500"/>
            </a:xfrm>
            <a:prstGeom prst="rect">
              <a:avLst/>
            </a:prstGeom>
          </p:spPr>
        </p:pic>
      </p:grpSp>
      <p:pic>
        <p:nvPicPr>
          <p:cNvPr id="21" name="그래픽 20">
            <a:extLst>
              <a:ext uri="{FF2B5EF4-FFF2-40B4-BE49-F238E27FC236}">
                <a16:creationId xmlns:a16="http://schemas.microsoft.com/office/drawing/2014/main" id="{837AE66B-2931-4AD9-B4F2-826F6BF8FB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359" y="3788397"/>
            <a:ext cx="1594502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6596125" cy="788895"/>
            <a:chOff x="3405187" y="3143250"/>
            <a:chExt cx="4778438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11209"/>
            <a:stretch/>
          </p:blipFill>
          <p:spPr>
            <a:xfrm>
              <a:off x="3405187" y="3143250"/>
              <a:ext cx="4778438" cy="571500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30F36A58-2FC0-4B9B-B54A-449CC378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13425" y="3248024"/>
              <a:ext cx="304800" cy="36195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F9274BF7-0734-437F-B603-1217A1A4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060142" y="3257550"/>
              <a:ext cx="342900" cy="34290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516286" y="6229698"/>
            <a:ext cx="576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Lv.2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12FBE4D-23F0-4D51-86AE-34031D2ADA4F}"/>
              </a:ext>
            </a:extLst>
          </p:cNvPr>
          <p:cNvGrpSpPr/>
          <p:nvPr/>
        </p:nvGrpSpPr>
        <p:grpSpPr>
          <a:xfrm>
            <a:off x="2463681" y="1490749"/>
            <a:ext cx="7264636" cy="1920081"/>
            <a:chOff x="2463681" y="1582180"/>
            <a:chExt cx="7264636" cy="1920081"/>
          </a:xfrm>
        </p:grpSpPr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66B76D82-A725-4CAB-B8CC-663514654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463681" y="1582180"/>
              <a:ext cx="7264636" cy="192008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01F48CE-F7A2-4AF8-BE6B-20313384C562}"/>
                </a:ext>
              </a:extLst>
            </p:cNvPr>
            <p:cNvSpPr txBox="1"/>
            <p:nvPr/>
          </p:nvSpPr>
          <p:spPr>
            <a:xfrm>
              <a:off x="2699877" y="1954207"/>
              <a:ext cx="679224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리듬의 성에서 보물상자를 찾았다</a:t>
              </a:r>
              <a:r>
                <a:rPr lang="en-US" altLang="ko-KR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!!</a:t>
              </a:r>
            </a:p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앗</a:t>
              </a:r>
              <a:r>
                <a:rPr lang="en-US" altLang="ko-KR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.. </a:t>
              </a:r>
              <a:r>
                <a:rPr lang="ko-KR" altLang="en-US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그런데 열쇠가 있어야 하잖아</a:t>
              </a:r>
              <a:r>
                <a:rPr lang="en-US" altLang="ko-KR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..;;</a:t>
              </a:r>
              <a:endParaRPr lang="ko-KR" altLang="en-US" sz="40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endParaRPr>
            </a:p>
          </p:txBody>
        </p:sp>
      </p:grpSp>
      <p:pic>
        <p:nvPicPr>
          <p:cNvPr id="3" name="그래픽 2">
            <a:extLst>
              <a:ext uri="{FF2B5EF4-FFF2-40B4-BE49-F238E27FC236}">
                <a16:creationId xmlns:a16="http://schemas.microsoft.com/office/drawing/2014/main" id="{75F1B0EC-C3A2-490E-A908-54800CB7E9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28682" y="4964732"/>
            <a:ext cx="947436" cy="83189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77577"/>
      </p:ext>
    </p:extLst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22857" fill="hold" nodeType="withEffect" p14:presetBounceEnd="62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0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1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22857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E6C5A7BC-C0AA-47D2-8220-3C91891AFC7E}"/>
              </a:ext>
            </a:extLst>
          </p:cNvPr>
          <p:cNvGrpSpPr/>
          <p:nvPr/>
        </p:nvGrpSpPr>
        <p:grpSpPr>
          <a:xfrm>
            <a:off x="-1" y="-1"/>
            <a:ext cx="12192001" cy="6872416"/>
            <a:chOff x="-1" y="-1"/>
            <a:chExt cx="12192001" cy="6872416"/>
          </a:xfrm>
        </p:grpSpPr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0CF35B96-FB18-4F3F-9189-63C6E1427D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6227" t="10832" r="24215" b="22812"/>
            <a:stretch/>
          </p:blipFill>
          <p:spPr>
            <a:xfrm>
              <a:off x="-1" y="-1"/>
              <a:ext cx="12192001" cy="6872415"/>
            </a:xfrm>
            <a:prstGeom prst="rect">
              <a:avLst/>
            </a:prstGeom>
          </p:spPr>
        </p:pic>
        <p:pic>
          <p:nvPicPr>
            <p:cNvPr id="38" name="그래픽 37">
              <a:extLst>
                <a:ext uri="{FF2B5EF4-FFF2-40B4-BE49-F238E27FC236}">
                  <a16:creationId xmlns:a16="http://schemas.microsoft.com/office/drawing/2014/main" id="{9ECDAF9A-AC7A-44CC-ABC9-1C1ACFA5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" y="5665915"/>
              <a:ext cx="12192001" cy="120650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6596125" cy="788895"/>
            <a:chOff x="3405187" y="3143250"/>
            <a:chExt cx="4778438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11209"/>
            <a:stretch/>
          </p:blipFill>
          <p:spPr>
            <a:xfrm>
              <a:off x="3405187" y="3143250"/>
              <a:ext cx="4778438" cy="571500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30F36A58-2FC0-4B9B-B54A-449CC378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13425" y="3248024"/>
              <a:ext cx="304800" cy="36195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F9274BF7-0734-437F-B603-1217A1A4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60142" y="3257550"/>
              <a:ext cx="342900" cy="342900"/>
            </a:xfrm>
            <a:prstGeom prst="rect">
              <a:avLst/>
            </a:prstGeom>
          </p:spPr>
        </p:pic>
      </p:grpSp>
      <p:pic>
        <p:nvPicPr>
          <p:cNvPr id="43" name="그래픽 42">
            <a:extLst>
              <a:ext uri="{FF2B5EF4-FFF2-40B4-BE49-F238E27FC236}">
                <a16:creationId xmlns:a16="http://schemas.microsoft.com/office/drawing/2014/main" id="{D6D83F3B-A161-4A38-9937-06762C0D67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0479" y="964493"/>
            <a:ext cx="960131" cy="502926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B8C8DD5B-E5D3-4A3A-B0DE-58D79C88CB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79485" y="1641778"/>
            <a:ext cx="969748" cy="5697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516286" y="6229698"/>
            <a:ext cx="576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Lv.2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AB00AB17-ADB6-4DCF-8DD6-0AE11E0602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15612" y="4406162"/>
            <a:ext cx="961700" cy="961699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716F2430-5B8A-4CCF-B766-EA13C12088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813843" y="3761061"/>
            <a:ext cx="969748" cy="969748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102D1A5A-8D21-40A5-8A9E-14F5F1C5137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709669" y="4568026"/>
            <a:ext cx="717550" cy="71755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F0A13AA5-E6E2-4B22-AE9B-4FB420670E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47184" y="4156260"/>
            <a:ext cx="969748" cy="96974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23040462-4382-4527-B83E-BA6CF9E0973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86600" y="1437458"/>
            <a:ext cx="3776584" cy="2203007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8AA1DE0-F981-4AD3-AC43-9CEA883D476E}"/>
              </a:ext>
            </a:extLst>
          </p:cNvPr>
          <p:cNvSpPr/>
          <p:nvPr/>
        </p:nvSpPr>
        <p:spPr>
          <a:xfrm>
            <a:off x="349620" y="608558"/>
            <a:ext cx="11512180" cy="4855307"/>
          </a:xfrm>
          <a:prstGeom prst="roundRect">
            <a:avLst>
              <a:gd name="adj" fmla="val 3719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6988C-8CB0-4718-9DD9-F7AD5B61F342}"/>
              </a:ext>
            </a:extLst>
          </p:cNvPr>
          <p:cNvSpPr txBox="1"/>
          <p:nvPr/>
        </p:nvSpPr>
        <p:spPr>
          <a:xfrm>
            <a:off x="558949" y="785441"/>
            <a:ext cx="5899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lgerian" panose="04020705040A02060702" pitchFamily="82" charset="0"/>
                <a:ea typeface="배찌체" panose="00000500000000000000" pitchFamily="2" charset="-127"/>
              </a:rPr>
              <a:t>Stage2. </a:t>
            </a:r>
            <a:r>
              <a:rPr lang="ko-KR" altLang="en-US" sz="2400" dirty="0">
                <a:latin typeface="Algerian" panose="04020705040A02060702" pitchFamily="82" charset="0"/>
                <a:ea typeface="배찌체" panose="00000500000000000000" pitchFamily="2" charset="-127"/>
              </a:rPr>
              <a:t>리듬의 성</a:t>
            </a:r>
            <a:r>
              <a:rPr lang="en-US" altLang="ko-KR" sz="2400" dirty="0">
                <a:latin typeface="Algerian" panose="04020705040A02060702" pitchFamily="82" charset="0"/>
                <a:ea typeface="배찌체" panose="00000500000000000000" pitchFamily="2" charset="-127"/>
              </a:rPr>
              <a:t>, </a:t>
            </a:r>
            <a:r>
              <a:rPr lang="ko-KR" altLang="en-US" sz="2400" dirty="0">
                <a:latin typeface="Algerian" panose="04020705040A02060702" pitchFamily="82" charset="0"/>
                <a:ea typeface="배찌체" panose="00000500000000000000" pitchFamily="2" charset="-127"/>
              </a:rPr>
              <a:t>숨겨진 보물을 찾아서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730147" y="1379077"/>
            <a:ext cx="1075112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보물상자를 열수 있는 열쇠는 단 한가지</a:t>
            </a:r>
            <a:r>
              <a:rPr lang="en-US" altLang="ko-KR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!!</a:t>
            </a:r>
          </a:p>
          <a:p>
            <a:pPr algn="ctr"/>
            <a:endParaRPr lang="en-US" altLang="ko-KR" sz="14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청춘예찬 M_TT" panose="02010606000101010101" pitchFamily="2" charset="-127"/>
              <a:ea typeface="J청춘예찬 M_TT" panose="02010606000101010101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다음의 </a:t>
            </a:r>
            <a:r>
              <a:rPr lang="ko-KR" altLang="en-US" sz="36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리듬규칙을</a:t>
            </a:r>
            <a:r>
              <a:rPr lang="ko-KR" altLang="en-US" sz="3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 지켜</a:t>
            </a:r>
            <a:endParaRPr lang="en-US" altLang="ko-KR" sz="36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청춘예찬 M_TT" panose="02010606000101010101" pitchFamily="2" charset="-127"/>
              <a:ea typeface="J청춘예찬 M_TT" panose="02010606000101010101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자신의 이름을 음악으로 표현 하시오</a:t>
            </a:r>
            <a:r>
              <a:rPr lang="en-US" altLang="ko-KR" sz="3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04666" y="3265894"/>
                <a:ext cx="6054105" cy="1804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4A206A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&lt;</a:t>
                </a:r>
                <a:r>
                  <a:rPr lang="ko-KR" altLang="en-US" sz="3200" b="1" dirty="0">
                    <a:solidFill>
                      <a:srgbClr val="4A206A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조건</a:t>
                </a:r>
                <a:r>
                  <a:rPr lang="en-US" altLang="ko-KR" sz="3200" b="1" dirty="0">
                    <a:solidFill>
                      <a:srgbClr val="4A206A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1&gt; 4</a:t>
                </a:r>
                <a:r>
                  <a:rPr lang="ko-KR" altLang="en-US" sz="3200" b="1" dirty="0">
                    <a:solidFill>
                      <a:srgbClr val="4A206A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마디 길이로 만들기</a:t>
                </a:r>
                <a:endParaRPr lang="en-US" altLang="ko-KR" sz="3200" b="1" dirty="0">
                  <a:solidFill>
                    <a:srgbClr val="4A206A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4A206A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&lt;</a:t>
                </a:r>
                <a:r>
                  <a:rPr lang="ko-KR" altLang="en-US" sz="3200" b="1" dirty="0">
                    <a:solidFill>
                      <a:srgbClr val="4A206A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조건</a:t>
                </a:r>
                <a:r>
                  <a:rPr lang="en-US" altLang="ko-KR" sz="3200" b="1" dirty="0">
                    <a:solidFill>
                      <a:srgbClr val="4A206A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2&gt;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ko-KR" sz="3200" b="1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  <a:ea typeface="Cre초코쿠키 M" panose="02020603020101020101" pitchFamily="18" charset="-127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ko-KR" sz="3200" b="1" i="1">
                                <a:solidFill>
                                  <a:srgbClr val="4A206A"/>
                                </a:solidFill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</m:ctrlPr>
                          </m:fPr>
                          <m:num>
                            <m:r>
                              <a:rPr lang="en-US" altLang="ko-KR" sz="3200" b="1" i="1">
                                <a:solidFill>
                                  <a:srgbClr val="4A206A"/>
                                </a:solidFill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  <m:t>𝟒</m:t>
                            </m:r>
                          </m:num>
                          <m:den>
                            <m:r>
                              <a:rPr lang="en-US" altLang="ko-KR" sz="3200" b="1" i="1">
                                <a:solidFill>
                                  <a:srgbClr val="4A206A"/>
                                </a:solidFill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  <m:t>𝟒</m:t>
                            </m:r>
                          </m:den>
                        </m:f>
                        <m:r>
                          <a:rPr lang="en-US" altLang="ko-KR" sz="3200" b="1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  <a:ea typeface="Cre초코쿠키 M" panose="02020603020101020101" pitchFamily="18" charset="-127"/>
                          </a:rPr>
                          <m:t> </m:t>
                        </m:r>
                      </m:e>
                    </m:box>
                  </m:oMath>
                </a14:m>
                <a:r>
                  <a:rPr lang="ko-KR" altLang="en-US" sz="3200" b="1" dirty="0">
                    <a:solidFill>
                      <a:srgbClr val="4A206A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박자의 </a:t>
                </a:r>
                <a:r>
                  <a:rPr lang="ko-KR" altLang="en-US" sz="3200" b="1" dirty="0" err="1">
                    <a:solidFill>
                      <a:srgbClr val="4A206A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셈여림을</a:t>
                </a:r>
                <a:r>
                  <a:rPr lang="ko-KR" altLang="en-US" sz="3200" b="1" dirty="0">
                    <a:solidFill>
                      <a:srgbClr val="4A206A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 지켜서 만들기</a:t>
                </a:r>
                <a:endParaRPr lang="en-US" altLang="ko-KR" sz="3200" b="1" dirty="0">
                  <a:solidFill>
                    <a:srgbClr val="4A206A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66" y="3265894"/>
                <a:ext cx="6054105" cy="1804148"/>
              </a:xfrm>
              <a:prstGeom prst="rect">
                <a:avLst/>
              </a:prstGeom>
              <a:blipFill>
                <a:blip r:embed="rId31"/>
                <a:stretch>
                  <a:fillRect l="-2618" r="-2518" b="-43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그림 40"/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865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7DF79F-768D-4B07-8B0D-3D08D78705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E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A4D27DA-FB70-4682-97CA-B64293FFD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11440" y="3277722"/>
            <a:ext cx="1461627" cy="23917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73E47561-9857-43E9-A40F-35F529B72D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5722" y="5325533"/>
            <a:ext cx="1485900" cy="3683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8CD649A-F73E-413F-A541-C62D9D4263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8493" y="5085275"/>
            <a:ext cx="2870200" cy="58420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B3D352E-3A66-4B30-A75C-C84533C0D9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651501"/>
            <a:ext cx="12192000" cy="12065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52ED5166-2121-40D2-BC3E-0A4D674081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2009175" y="2509512"/>
            <a:ext cx="1336503" cy="777354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714B8C79-4982-41BB-840E-709206314E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2159856" y="475157"/>
            <a:ext cx="1718362" cy="900094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7FBB1748-22B5-4CB8-AA70-57400A63C6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12574377" y="1508780"/>
            <a:ext cx="1363779" cy="750078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BEE26190-1347-4F31-B372-E67D218A8B0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96095" y="1319858"/>
            <a:ext cx="6761493" cy="23620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37E0B4-41CD-4A2F-87A0-247B916F18BA}"/>
              </a:ext>
            </a:extLst>
          </p:cNvPr>
          <p:cNvSpPr txBox="1"/>
          <p:nvPr/>
        </p:nvSpPr>
        <p:spPr>
          <a:xfrm>
            <a:off x="2511451" y="2054993"/>
            <a:ext cx="4450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4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대법사님</a:t>
            </a:r>
            <a:r>
              <a:rPr lang="en-US" altLang="ko-KR" sz="3600" dirty="0">
                <a:solidFill>
                  <a:schemeClr val="accent4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, </a:t>
            </a:r>
            <a:r>
              <a:rPr lang="ko-KR" altLang="en-US" sz="3600" dirty="0">
                <a:solidFill>
                  <a:schemeClr val="accent4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무슨 일입니까</a:t>
            </a:r>
            <a:r>
              <a:rPr lang="en-US" altLang="ko-KR" sz="3600" dirty="0">
                <a:solidFill>
                  <a:schemeClr val="accent4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?</a:t>
            </a:r>
            <a:endParaRPr lang="ko-KR" altLang="en-US" sz="3600" dirty="0">
              <a:solidFill>
                <a:schemeClr val="accent4">
                  <a:lumMod val="50000"/>
                </a:schemeClr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441D71F9-94B0-43C4-9B13-375B13849A1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10187" y="714966"/>
            <a:ext cx="7393429" cy="25828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3E2C26-46FF-4717-AEDC-0A4DBE1B6986}"/>
              </a:ext>
            </a:extLst>
          </p:cNvPr>
          <p:cNvSpPr txBox="1"/>
          <p:nvPr/>
        </p:nvSpPr>
        <p:spPr>
          <a:xfrm>
            <a:off x="4500854" y="1219797"/>
            <a:ext cx="56220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한 동안 평화로웠던 이 마을에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마왕이 다시 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침략했다네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0E68CD-09BD-4E2B-8F15-0F02AF049918}"/>
              </a:ext>
            </a:extLst>
          </p:cNvPr>
          <p:cNvSpPr txBox="1"/>
          <p:nvPr/>
        </p:nvSpPr>
        <p:spPr>
          <a:xfrm>
            <a:off x="4653532" y="1560653"/>
            <a:ext cx="5416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가서 마왕을 물리치고 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오게나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40C0B690-C108-4C53-9A34-1B90474F8EC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96095" y="1302009"/>
            <a:ext cx="6863679" cy="2397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9624D3F-DC73-4CE8-8874-C67C3CA4E760}"/>
              </a:ext>
            </a:extLst>
          </p:cNvPr>
          <p:cNvSpPr txBox="1"/>
          <p:nvPr/>
        </p:nvSpPr>
        <p:spPr>
          <a:xfrm>
            <a:off x="1899701" y="1972699"/>
            <a:ext cx="6056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4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네</a:t>
            </a:r>
            <a:r>
              <a:rPr lang="en-US" altLang="ko-KR" sz="4000" dirty="0">
                <a:solidFill>
                  <a:schemeClr val="accent4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, </a:t>
            </a:r>
            <a:r>
              <a:rPr lang="ko-KR" altLang="en-US" sz="4000" dirty="0">
                <a:solidFill>
                  <a:schemeClr val="accent4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마왕을 물리치고 오겠습니다</a:t>
            </a:r>
            <a:r>
              <a:rPr lang="en-US" altLang="ko-KR" sz="4000" dirty="0">
                <a:solidFill>
                  <a:schemeClr val="accent4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!</a:t>
            </a:r>
            <a:endParaRPr lang="ko-KR" altLang="en-US" sz="4000" dirty="0">
              <a:solidFill>
                <a:schemeClr val="accent4">
                  <a:lumMod val="50000"/>
                </a:schemeClr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</p:txBody>
      </p:sp>
      <p:pic>
        <p:nvPicPr>
          <p:cNvPr id="25" name="그래픽 24">
            <a:extLst>
              <a:ext uri="{FF2B5EF4-FFF2-40B4-BE49-F238E27FC236}">
                <a16:creationId xmlns:a16="http://schemas.microsoft.com/office/drawing/2014/main" id="{038F63E8-BCC3-4DB6-A5CC-7B18216CC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102628" y="3277722"/>
            <a:ext cx="1461627" cy="23917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207549A4-E0CF-47D9-A9C1-22BCA9227BA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43359" y="3788397"/>
            <a:ext cx="1594502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용사의 대모험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739"/>
                </p14:media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-5151755" y="70554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719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22222E-6 L 1.2095 -2.22222E-6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6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5833E-6 -3.7037E-6 L 1.20274 -3.7037E-6 " pathEditMode="relative" rAng="0" ptsTypes="AA">
                                      <p:cBhvr>
                                        <p:cTn id="10" dur="8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3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2.96296E-6 L -1.1849 2.96296E-6 " pathEditMode="relative" rAng="0" ptsTypes="AA">
                                      <p:cBhvr>
                                        <p:cTn id="12" dur="7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1" nodeType="withEffect">
                                  <p:stCondLst>
                                    <p:cond delay="2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2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58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8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88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11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1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12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138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16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16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21" showWhenStopped="0">
                <p:cTn id="7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9" grpId="1"/>
      <p:bldP spid="19" grpId="2"/>
      <p:bldP spid="21" grpId="0"/>
      <p:bldP spid="21" grpId="1"/>
      <p:bldP spid="22" grpId="0"/>
      <p:bldP spid="22" grpId="1"/>
      <p:bldP spid="24" grpId="0"/>
      <p:bldP spid="2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E6C5A7BC-C0AA-47D2-8220-3C91891AFC7E}"/>
              </a:ext>
            </a:extLst>
          </p:cNvPr>
          <p:cNvGrpSpPr/>
          <p:nvPr/>
        </p:nvGrpSpPr>
        <p:grpSpPr>
          <a:xfrm>
            <a:off x="-1" y="-1"/>
            <a:ext cx="12192001" cy="6872416"/>
            <a:chOff x="-1" y="-1"/>
            <a:chExt cx="12192001" cy="6872416"/>
          </a:xfrm>
        </p:grpSpPr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0CF35B96-FB18-4F3F-9189-63C6E1427D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6227" t="10832" r="24215" b="22812"/>
            <a:stretch/>
          </p:blipFill>
          <p:spPr>
            <a:xfrm>
              <a:off x="-1" y="-1"/>
              <a:ext cx="12192001" cy="6872415"/>
            </a:xfrm>
            <a:prstGeom prst="rect">
              <a:avLst/>
            </a:prstGeom>
          </p:spPr>
        </p:pic>
        <p:pic>
          <p:nvPicPr>
            <p:cNvPr id="38" name="그래픽 37">
              <a:extLst>
                <a:ext uri="{FF2B5EF4-FFF2-40B4-BE49-F238E27FC236}">
                  <a16:creationId xmlns:a16="http://schemas.microsoft.com/office/drawing/2014/main" id="{9ECDAF9A-AC7A-44CC-ABC9-1C1ACFA5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" y="5665915"/>
              <a:ext cx="12192001" cy="120650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6596125" cy="788895"/>
            <a:chOff x="3405187" y="3143250"/>
            <a:chExt cx="4778438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11209"/>
            <a:stretch/>
          </p:blipFill>
          <p:spPr>
            <a:xfrm>
              <a:off x="3405187" y="3143250"/>
              <a:ext cx="4778438" cy="571500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30F36A58-2FC0-4B9B-B54A-449CC378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13425" y="3248024"/>
              <a:ext cx="304800" cy="36195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F9274BF7-0734-437F-B603-1217A1A4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60142" y="3257550"/>
              <a:ext cx="342900" cy="342900"/>
            </a:xfrm>
            <a:prstGeom prst="rect">
              <a:avLst/>
            </a:prstGeom>
          </p:spPr>
        </p:pic>
      </p:grpSp>
      <p:pic>
        <p:nvPicPr>
          <p:cNvPr id="43" name="그래픽 42">
            <a:extLst>
              <a:ext uri="{FF2B5EF4-FFF2-40B4-BE49-F238E27FC236}">
                <a16:creationId xmlns:a16="http://schemas.microsoft.com/office/drawing/2014/main" id="{D6D83F3B-A161-4A38-9937-06762C0D67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0479" y="964493"/>
            <a:ext cx="960131" cy="502926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B8C8DD5B-E5D3-4A3A-B0DE-58D79C88CB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79485" y="1641778"/>
            <a:ext cx="969748" cy="5697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516286" y="6229698"/>
            <a:ext cx="576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Lv.2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AB00AB17-ADB6-4DCF-8DD6-0AE11E0602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15612" y="4406162"/>
            <a:ext cx="961700" cy="961699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716F2430-5B8A-4CCF-B766-EA13C12088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813843" y="3761061"/>
            <a:ext cx="969748" cy="969748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102D1A5A-8D21-40A5-8A9E-14F5F1C5137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709669" y="4568026"/>
            <a:ext cx="717550" cy="71755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F0A13AA5-E6E2-4B22-AE9B-4FB420670E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47184" y="4156260"/>
            <a:ext cx="969748" cy="96974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23040462-4382-4527-B83E-BA6CF9E0973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86600" y="1437458"/>
            <a:ext cx="3776584" cy="2203007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8AA1DE0-F981-4AD3-AC43-9CEA883D476E}"/>
              </a:ext>
            </a:extLst>
          </p:cNvPr>
          <p:cNvSpPr/>
          <p:nvPr/>
        </p:nvSpPr>
        <p:spPr>
          <a:xfrm>
            <a:off x="105224" y="53560"/>
            <a:ext cx="11944022" cy="1816698"/>
          </a:xfrm>
          <a:prstGeom prst="roundRect">
            <a:avLst>
              <a:gd name="adj" fmla="val 3719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16247" y="258406"/>
                <a:ext cx="6054105" cy="1507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4A206A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&lt;</a:t>
                </a:r>
                <a:r>
                  <a:rPr lang="ko-KR" altLang="en-US" sz="3200" b="1" dirty="0">
                    <a:solidFill>
                      <a:srgbClr val="4A206A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조건</a:t>
                </a:r>
                <a:r>
                  <a:rPr lang="en-US" altLang="ko-KR" sz="3200" b="1" dirty="0">
                    <a:solidFill>
                      <a:srgbClr val="4A206A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1&gt; 4</a:t>
                </a:r>
                <a:r>
                  <a:rPr lang="ko-KR" altLang="en-US" sz="3200" b="1" dirty="0">
                    <a:solidFill>
                      <a:srgbClr val="4A206A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마디 길이로 만들기</a:t>
                </a:r>
                <a:endParaRPr lang="en-US" altLang="ko-KR" sz="3200" b="1" dirty="0">
                  <a:solidFill>
                    <a:srgbClr val="4A206A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endParaRPr>
              </a:p>
              <a:p>
                <a:endParaRPr lang="en-US" altLang="ko-KR" sz="1100" b="1" dirty="0">
                  <a:solidFill>
                    <a:srgbClr val="4A206A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endParaRPr>
              </a:p>
              <a:p>
                <a:r>
                  <a:rPr lang="en-US" altLang="ko-KR" sz="3200" b="1" dirty="0">
                    <a:solidFill>
                      <a:srgbClr val="4A206A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&lt;</a:t>
                </a:r>
                <a:r>
                  <a:rPr lang="ko-KR" altLang="en-US" sz="3200" b="1" dirty="0">
                    <a:solidFill>
                      <a:srgbClr val="4A206A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조건</a:t>
                </a:r>
                <a:r>
                  <a:rPr lang="en-US" altLang="ko-KR" sz="3200" b="1" dirty="0">
                    <a:solidFill>
                      <a:srgbClr val="4A206A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2&gt;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ko-KR" sz="3200" b="1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  <a:ea typeface="Cre초코쿠키 M" panose="02020603020101020101" pitchFamily="18" charset="-127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ko-KR" sz="3200" b="1" i="1">
                                <a:solidFill>
                                  <a:srgbClr val="4A206A"/>
                                </a:solidFill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</m:ctrlPr>
                          </m:fPr>
                          <m:num>
                            <m:r>
                              <a:rPr lang="en-US" altLang="ko-KR" sz="3200" b="1" i="1">
                                <a:solidFill>
                                  <a:srgbClr val="4A206A"/>
                                </a:solidFill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  <m:t>𝟒</m:t>
                            </m:r>
                          </m:num>
                          <m:den>
                            <m:r>
                              <a:rPr lang="en-US" altLang="ko-KR" sz="3200" b="1" i="1">
                                <a:solidFill>
                                  <a:srgbClr val="4A206A"/>
                                </a:solidFill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  <m:t>𝟒</m:t>
                            </m:r>
                          </m:den>
                        </m:f>
                        <m:r>
                          <a:rPr lang="en-US" altLang="ko-KR" sz="3200" b="1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  <a:ea typeface="Cre초코쿠키 M" panose="02020603020101020101" pitchFamily="18" charset="-127"/>
                          </a:rPr>
                          <m:t> </m:t>
                        </m:r>
                      </m:e>
                    </m:box>
                  </m:oMath>
                </a14:m>
                <a:r>
                  <a:rPr lang="ko-KR" altLang="en-US" sz="3200" b="1" dirty="0">
                    <a:solidFill>
                      <a:srgbClr val="4A206A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박자의 </a:t>
                </a:r>
                <a:r>
                  <a:rPr lang="ko-KR" altLang="en-US" sz="3200" b="1" dirty="0" err="1">
                    <a:solidFill>
                      <a:srgbClr val="4A206A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셈여림을</a:t>
                </a:r>
                <a:r>
                  <a:rPr lang="ko-KR" altLang="en-US" sz="3200" b="1" dirty="0">
                    <a:solidFill>
                      <a:srgbClr val="4A206A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 지켜서 만들기</a:t>
                </a:r>
                <a:endParaRPr lang="en-US" altLang="ko-KR" sz="3200" b="1" dirty="0">
                  <a:solidFill>
                    <a:srgbClr val="4A206A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47" y="258406"/>
                <a:ext cx="6054105" cy="1507913"/>
              </a:xfrm>
              <a:prstGeom prst="rect">
                <a:avLst/>
              </a:prstGeom>
              <a:blipFill>
                <a:blip r:embed="rId28"/>
                <a:stretch>
                  <a:fillRect l="-2618" t="-5242" r="-2518" b="-20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그림 40"/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2" y="7076734"/>
            <a:ext cx="12325945" cy="5068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그룹 9"/>
          <p:cNvGrpSpPr/>
          <p:nvPr/>
        </p:nvGrpSpPr>
        <p:grpSpPr>
          <a:xfrm>
            <a:off x="35913" y="2720167"/>
            <a:ext cx="11542338" cy="3729758"/>
            <a:chOff x="35913" y="2720167"/>
            <a:chExt cx="11542338" cy="3729758"/>
          </a:xfrm>
        </p:grpSpPr>
        <p:grpSp>
          <p:nvGrpSpPr>
            <p:cNvPr id="64" name="그룹 63"/>
            <p:cNvGrpSpPr/>
            <p:nvPr/>
          </p:nvGrpSpPr>
          <p:grpSpPr>
            <a:xfrm>
              <a:off x="35913" y="2720167"/>
              <a:ext cx="11542338" cy="3729758"/>
              <a:chOff x="272850" y="7519243"/>
              <a:chExt cx="11542338" cy="3729758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1743973" y="7524462"/>
                <a:ext cx="758344" cy="3637719"/>
              </a:xfrm>
              <a:prstGeom prst="roundRect">
                <a:avLst/>
              </a:prstGeom>
              <a:solidFill>
                <a:srgbClr val="FFCCCC">
                  <a:alpha val="50196"/>
                </a:srgb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모서리가 둥근 직사각형 71"/>
              <p:cNvSpPr/>
              <p:nvPr/>
            </p:nvSpPr>
            <p:spPr>
              <a:xfrm>
                <a:off x="4783618" y="7533882"/>
                <a:ext cx="758344" cy="3650936"/>
              </a:xfrm>
              <a:prstGeom prst="roundRect">
                <a:avLst/>
              </a:prstGeom>
              <a:solidFill>
                <a:srgbClr val="DEEBF7">
                  <a:alpha val="40000"/>
                </a:srgb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모서리가 둥근 직사각형 72"/>
              <p:cNvSpPr/>
              <p:nvPr/>
            </p:nvSpPr>
            <p:spPr>
              <a:xfrm>
                <a:off x="6375890" y="7552948"/>
                <a:ext cx="758344" cy="3637719"/>
              </a:xfrm>
              <a:prstGeom prst="roundRect">
                <a:avLst/>
              </a:prstGeom>
              <a:solidFill>
                <a:srgbClr val="FFCCCC">
                  <a:alpha val="50196"/>
                </a:srgb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모서리가 둥근 직사각형 73"/>
              <p:cNvSpPr/>
              <p:nvPr/>
            </p:nvSpPr>
            <p:spPr>
              <a:xfrm>
                <a:off x="7936074" y="7568187"/>
                <a:ext cx="758344" cy="3637719"/>
              </a:xfrm>
              <a:prstGeom prst="roundRect">
                <a:avLst/>
              </a:prstGeom>
              <a:solidFill>
                <a:srgbClr val="FFCCCC">
                  <a:alpha val="50196"/>
                </a:srgb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9527595" y="7598065"/>
                <a:ext cx="758344" cy="3650936"/>
              </a:xfrm>
              <a:prstGeom prst="roundRect">
                <a:avLst/>
              </a:prstGeom>
              <a:solidFill>
                <a:srgbClr val="DEEBF7">
                  <a:alpha val="40000"/>
                </a:srgb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>
                <a:off x="11056844" y="7567585"/>
                <a:ext cx="758344" cy="3650936"/>
              </a:xfrm>
              <a:prstGeom prst="roundRect">
                <a:avLst/>
              </a:prstGeom>
              <a:solidFill>
                <a:srgbClr val="DEEBF7">
                  <a:alpha val="40000"/>
                </a:srgb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/>
              <p:cNvGrpSpPr/>
              <p:nvPr/>
            </p:nvGrpSpPr>
            <p:grpSpPr>
              <a:xfrm>
                <a:off x="272850" y="7519243"/>
                <a:ext cx="3755855" cy="3653558"/>
                <a:chOff x="-2887044" y="-4287749"/>
                <a:chExt cx="3755855" cy="3653558"/>
              </a:xfrm>
            </p:grpSpPr>
            <p:sp>
              <p:nvSpPr>
                <p:cNvPr id="78" name="모서리가 둥근 직사각형 77"/>
                <p:cNvSpPr/>
                <p:nvPr/>
              </p:nvSpPr>
              <p:spPr>
                <a:xfrm>
                  <a:off x="-2887044" y="-4287749"/>
                  <a:ext cx="689404" cy="3637719"/>
                </a:xfrm>
                <a:prstGeom prst="roundRect">
                  <a:avLst/>
                </a:prstGeom>
                <a:solidFill>
                  <a:srgbClr val="FFCCCC">
                    <a:alpha val="50196"/>
                  </a:srgbClr>
                </a:solidFill>
                <a:ln>
                  <a:noFill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모서리가 둥근 직사각형 78"/>
                <p:cNvSpPr/>
                <p:nvPr/>
              </p:nvSpPr>
              <p:spPr>
                <a:xfrm>
                  <a:off x="110467" y="-4285127"/>
                  <a:ext cx="758344" cy="3650936"/>
                </a:xfrm>
                <a:prstGeom prst="roundRect">
                  <a:avLst/>
                </a:prstGeom>
                <a:solidFill>
                  <a:srgbClr val="DEEBF7">
                    <a:alpha val="40000"/>
                  </a:srgbClr>
                </a:solidFill>
                <a:ln>
                  <a:noFill/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0" name="그룹 19"/>
            <p:cNvGrpSpPr/>
            <p:nvPr/>
          </p:nvGrpSpPr>
          <p:grpSpPr>
            <a:xfrm>
              <a:off x="176030" y="3992332"/>
              <a:ext cx="2572454" cy="759918"/>
              <a:chOff x="222922" y="3124825"/>
              <a:chExt cx="2572454" cy="759918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3">
                <a:extLst>
                  <a:ext uri="{BEBA8EAE-BF5A-486C-A8C5-ECC9F3942E4B}">
                    <a14:imgProps xmlns:a14="http://schemas.microsoft.com/office/drawing/2010/main">
                      <a14:imgLayer r:embed="rId3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2922" y="3124825"/>
                <a:ext cx="309126" cy="754109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33">
                <a:extLst>
                  <a:ext uri="{BEBA8EAE-BF5A-486C-A8C5-ECC9F3942E4B}">
                    <a14:imgProps xmlns:a14="http://schemas.microsoft.com/office/drawing/2010/main">
                      <a14:imgLayer r:embed="rId3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79383" y="3124825"/>
                <a:ext cx="309126" cy="754109"/>
              </a:xfrm>
              <a:prstGeom prst="rect">
                <a:avLst/>
              </a:prstGeom>
            </p:spPr>
          </p:pic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33">
                <a:extLst>
                  <a:ext uri="{BEBA8EAE-BF5A-486C-A8C5-ECC9F3942E4B}">
                    <a14:imgProps xmlns:a14="http://schemas.microsoft.com/office/drawing/2010/main">
                      <a14:imgLayer r:embed="rId3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23463" y="3130634"/>
                <a:ext cx="309126" cy="754109"/>
              </a:xfrm>
              <a:prstGeom prst="rect">
                <a:avLst/>
              </a:prstGeom>
            </p:spPr>
          </p:pic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33">
                <a:extLst>
                  <a:ext uri="{BEBA8EAE-BF5A-486C-A8C5-ECC9F3942E4B}">
                    <a14:imgProps xmlns:a14="http://schemas.microsoft.com/office/drawing/2010/main">
                      <a14:imgLayer r:embed="rId3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486250" y="3124825"/>
                <a:ext cx="309126" cy="754109"/>
              </a:xfrm>
              <a:prstGeom prst="rect">
                <a:avLst/>
              </a:prstGeom>
            </p:spPr>
          </p:pic>
        </p:grpSp>
      </p:grpSp>
      <p:grpSp>
        <p:nvGrpSpPr>
          <p:cNvPr id="21" name="그룹 20"/>
          <p:cNvGrpSpPr/>
          <p:nvPr/>
        </p:nvGrpSpPr>
        <p:grpSpPr>
          <a:xfrm>
            <a:off x="58332" y="5013474"/>
            <a:ext cx="2916318" cy="394884"/>
            <a:chOff x="105224" y="4005291"/>
            <a:chExt cx="2916318" cy="39488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05224" y="4005291"/>
              <a:ext cx="285344" cy="38835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434913" y="4011825"/>
              <a:ext cx="285344" cy="388350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19570" y="4011825"/>
              <a:ext cx="285344" cy="388350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189115" y="4011825"/>
              <a:ext cx="285344" cy="388350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601111" y="4011825"/>
              <a:ext cx="285344" cy="38835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965616" y="4011825"/>
              <a:ext cx="285344" cy="388350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2374058" y="4011824"/>
              <a:ext cx="285344" cy="388350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2736198" y="4011824"/>
              <a:ext cx="285344" cy="388350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-75736" y="5443389"/>
            <a:ext cx="3098718" cy="964684"/>
            <a:chOff x="-11899341" y="3829251"/>
            <a:chExt cx="2690727" cy="1061151"/>
          </a:xfrm>
        </p:grpSpPr>
        <p:sp>
          <p:nvSpPr>
            <p:cNvPr id="11" name="TextBox 10"/>
            <p:cNvSpPr txBox="1"/>
            <p:nvPr/>
          </p:nvSpPr>
          <p:spPr>
            <a:xfrm>
              <a:off x="-11899341" y="3829251"/>
              <a:ext cx="602991" cy="101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강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-10636306" y="3907539"/>
              <a:ext cx="914786" cy="880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600" b="1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중강</a:t>
              </a:r>
              <a:endParaRPr lang="ko-KR" altLang="en-US" sz="4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-11251835" y="3874740"/>
              <a:ext cx="602991" cy="101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약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-9811605" y="3868413"/>
              <a:ext cx="602991" cy="101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약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34151" y="2607875"/>
            <a:ext cx="12081856" cy="1098253"/>
            <a:chOff x="134151" y="925096"/>
            <a:chExt cx="12081856" cy="1098253"/>
          </a:xfrm>
        </p:grpSpPr>
        <p:grpSp>
          <p:nvGrpSpPr>
            <p:cNvPr id="66" name="그룹 65"/>
            <p:cNvGrpSpPr/>
            <p:nvPr/>
          </p:nvGrpSpPr>
          <p:grpSpPr>
            <a:xfrm>
              <a:off x="754602" y="992150"/>
              <a:ext cx="10480411" cy="1031199"/>
              <a:chOff x="-11899341" y="3907539"/>
              <a:chExt cx="4894386" cy="1031199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-11899341" y="3912375"/>
                <a:ext cx="165782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1</a:t>
                </a:r>
                <a:r>
                  <a:rPr lang="ko-KR" altLang="en-US" sz="60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마디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-9114050" y="3907539"/>
                <a:ext cx="75324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3</a:t>
                </a:r>
                <a:r>
                  <a:rPr lang="ko-KR" altLang="en-US" sz="60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마디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-10522687" y="3907539"/>
                <a:ext cx="73752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2</a:t>
                </a:r>
                <a:r>
                  <a:rPr lang="ko-KR" altLang="en-US" sz="60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마디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-7774673" y="3923075"/>
                <a:ext cx="76971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4</a:t>
                </a:r>
                <a:r>
                  <a:rPr lang="ko-KR" altLang="en-US" sz="60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마디</a:t>
                </a:r>
              </a:p>
            </p:txBody>
          </p:sp>
        </p:grpSp>
        <p:cxnSp>
          <p:nvCxnSpPr>
            <p:cNvPr id="13" name="직선 화살표 연결선 12"/>
            <p:cNvCxnSpPr/>
            <p:nvPr/>
          </p:nvCxnSpPr>
          <p:spPr>
            <a:xfrm>
              <a:off x="134151" y="925096"/>
              <a:ext cx="2849392" cy="9484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>
              <a:off x="2945157" y="950171"/>
              <a:ext cx="3134331" cy="9484"/>
            </a:xfrm>
            <a:prstGeom prst="straightConnector1">
              <a:avLst/>
            </a:prstGeom>
            <a:ln w="7620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>
              <a:off x="9081676" y="975246"/>
              <a:ext cx="3134331" cy="9484"/>
            </a:xfrm>
            <a:prstGeom prst="straightConnector1">
              <a:avLst/>
            </a:prstGeom>
            <a:ln w="7620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>
              <a:off x="6035601" y="950171"/>
              <a:ext cx="3134331" cy="9484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62773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3518 L 0.00143 -0.759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3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E6C5A7BC-C0AA-47D2-8220-3C91891AFC7E}"/>
              </a:ext>
            </a:extLst>
          </p:cNvPr>
          <p:cNvGrpSpPr/>
          <p:nvPr/>
        </p:nvGrpSpPr>
        <p:grpSpPr>
          <a:xfrm>
            <a:off x="-1" y="-1"/>
            <a:ext cx="12192001" cy="6872416"/>
            <a:chOff x="-1" y="-1"/>
            <a:chExt cx="12192001" cy="6872416"/>
          </a:xfrm>
        </p:grpSpPr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0CF35B96-FB18-4F3F-9189-63C6E1427D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6227" t="10832" r="24215" b="22812"/>
            <a:stretch/>
          </p:blipFill>
          <p:spPr>
            <a:xfrm>
              <a:off x="-1" y="-1"/>
              <a:ext cx="12192001" cy="6872415"/>
            </a:xfrm>
            <a:prstGeom prst="rect">
              <a:avLst/>
            </a:prstGeom>
          </p:spPr>
        </p:pic>
        <p:pic>
          <p:nvPicPr>
            <p:cNvPr id="38" name="그래픽 37">
              <a:extLst>
                <a:ext uri="{FF2B5EF4-FFF2-40B4-BE49-F238E27FC236}">
                  <a16:creationId xmlns:a16="http://schemas.microsoft.com/office/drawing/2014/main" id="{9ECDAF9A-AC7A-44CC-ABC9-1C1ACFA5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" y="5665915"/>
              <a:ext cx="12192001" cy="120650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6596125" cy="788895"/>
            <a:chOff x="3405187" y="3143250"/>
            <a:chExt cx="4778438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11209"/>
            <a:stretch/>
          </p:blipFill>
          <p:spPr>
            <a:xfrm>
              <a:off x="3405187" y="3143250"/>
              <a:ext cx="4778438" cy="571500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30F36A58-2FC0-4B9B-B54A-449CC378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13425" y="3248024"/>
              <a:ext cx="304800" cy="36195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F9274BF7-0734-437F-B603-1217A1A4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60142" y="3257550"/>
              <a:ext cx="342900" cy="342900"/>
            </a:xfrm>
            <a:prstGeom prst="rect">
              <a:avLst/>
            </a:prstGeom>
          </p:spPr>
        </p:pic>
      </p:grpSp>
      <p:pic>
        <p:nvPicPr>
          <p:cNvPr id="43" name="그래픽 42">
            <a:extLst>
              <a:ext uri="{FF2B5EF4-FFF2-40B4-BE49-F238E27FC236}">
                <a16:creationId xmlns:a16="http://schemas.microsoft.com/office/drawing/2014/main" id="{D6D83F3B-A161-4A38-9937-06762C0D67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0479" y="964493"/>
            <a:ext cx="960131" cy="502926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B8C8DD5B-E5D3-4A3A-B0DE-58D79C88CB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79485" y="1641778"/>
            <a:ext cx="969748" cy="5697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516286" y="6229698"/>
            <a:ext cx="576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Lv.2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AB00AB17-ADB6-4DCF-8DD6-0AE11E0602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15612" y="4406162"/>
            <a:ext cx="961700" cy="961699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716F2430-5B8A-4CCF-B766-EA13C12088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813843" y="3761061"/>
            <a:ext cx="969748" cy="969748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102D1A5A-8D21-40A5-8A9E-14F5F1C5137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709669" y="4568026"/>
            <a:ext cx="717550" cy="71755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F0A13AA5-E6E2-4B22-AE9B-4FB420670E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47184" y="4156260"/>
            <a:ext cx="969748" cy="96974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23040462-4382-4527-B83E-BA6CF9E0973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86600" y="1437458"/>
            <a:ext cx="3776584" cy="2203007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8AA1DE0-F981-4AD3-AC43-9CEA883D476E}"/>
              </a:ext>
            </a:extLst>
          </p:cNvPr>
          <p:cNvSpPr/>
          <p:nvPr/>
        </p:nvSpPr>
        <p:spPr>
          <a:xfrm>
            <a:off x="349620" y="608558"/>
            <a:ext cx="11512180" cy="4855307"/>
          </a:xfrm>
          <a:prstGeom prst="roundRect">
            <a:avLst>
              <a:gd name="adj" fmla="val 3719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6988C-8CB0-4718-9DD9-F7AD5B61F342}"/>
              </a:ext>
            </a:extLst>
          </p:cNvPr>
          <p:cNvSpPr txBox="1"/>
          <p:nvPr/>
        </p:nvSpPr>
        <p:spPr>
          <a:xfrm>
            <a:off x="558949" y="785441"/>
            <a:ext cx="5899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lgerian" panose="04020705040A02060702" pitchFamily="82" charset="0"/>
                <a:ea typeface="배찌체" panose="00000500000000000000" pitchFamily="2" charset="-127"/>
              </a:rPr>
              <a:t>Stage2. </a:t>
            </a:r>
            <a:r>
              <a:rPr lang="ko-KR" altLang="en-US" sz="2400" dirty="0">
                <a:latin typeface="Algerian" panose="04020705040A02060702" pitchFamily="82" charset="0"/>
                <a:ea typeface="배찌체" panose="00000500000000000000" pitchFamily="2" charset="-127"/>
              </a:rPr>
              <a:t>리듬의 성</a:t>
            </a:r>
            <a:r>
              <a:rPr lang="en-US" altLang="ko-KR" sz="2400" dirty="0">
                <a:latin typeface="Algerian" panose="04020705040A02060702" pitchFamily="82" charset="0"/>
                <a:ea typeface="배찌체" panose="00000500000000000000" pitchFamily="2" charset="-127"/>
              </a:rPr>
              <a:t>, </a:t>
            </a:r>
            <a:r>
              <a:rPr lang="ko-KR" altLang="en-US" sz="2400" dirty="0">
                <a:latin typeface="Algerian" panose="04020705040A02060702" pitchFamily="82" charset="0"/>
                <a:ea typeface="배찌체" panose="00000500000000000000" pitchFamily="2" charset="-127"/>
              </a:rPr>
              <a:t>숨겨진 보물을 찾아서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6095999" y="5012526"/>
            <a:ext cx="5679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1훈막대연필 R" panose="02020603020101020101" pitchFamily="18" charset="-127"/>
                <a:ea typeface="1훈막대연필 R" panose="02020603020101020101" pitchFamily="18" charset="-127"/>
                <a:hlinkClick r:id="rId28"/>
              </a:rPr>
              <a:t>https://musiclab.chromeexperiments.com/Song-Maker/song/6163395937042432</a:t>
            </a:r>
            <a:endParaRPr lang="ko-KR" altLang="en-US" sz="1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-6413751" y="117229"/>
            <a:ext cx="5991106" cy="6615307"/>
            <a:chOff x="-11696155" y="128552"/>
            <a:chExt cx="5643877" cy="661530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l="1" t="40605" r="74827"/>
            <a:stretch/>
          </p:blipFill>
          <p:spPr>
            <a:xfrm>
              <a:off x="-11696155" y="128552"/>
              <a:ext cx="5643877" cy="66153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-11603557" y="2870168"/>
              <a:ext cx="529008" cy="687985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-11030009" y="2881743"/>
              <a:ext cx="529008" cy="687985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-10316882" y="2881743"/>
              <a:ext cx="529008" cy="687985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-9631771" y="2881742"/>
              <a:ext cx="529008" cy="687985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-8867959" y="2881742"/>
              <a:ext cx="529008" cy="687985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-8173355" y="2881742"/>
              <a:ext cx="529008" cy="687985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-7453805" y="2881741"/>
              <a:ext cx="529008" cy="687985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-6763586" y="2881741"/>
              <a:ext cx="529008" cy="68798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1385353" y="1310369"/>
              <a:ext cx="573098" cy="1335949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9982928" y="1310369"/>
              <a:ext cx="573098" cy="1335949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8603455" y="1320660"/>
              <a:ext cx="573098" cy="1335949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7189301" y="1310369"/>
              <a:ext cx="573098" cy="1335949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504037" y="3795049"/>
            <a:ext cx="5117685" cy="1109487"/>
            <a:chOff x="-11899341" y="3829251"/>
            <a:chExt cx="5117685" cy="1109487"/>
          </a:xfrm>
        </p:grpSpPr>
        <p:sp>
          <p:nvSpPr>
            <p:cNvPr id="11" name="TextBox 10"/>
            <p:cNvSpPr txBox="1"/>
            <p:nvPr/>
          </p:nvSpPr>
          <p:spPr>
            <a:xfrm>
              <a:off x="-11899341" y="3829251"/>
              <a:ext cx="75212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강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-9256390" y="3907539"/>
              <a:ext cx="131959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중강</a:t>
              </a:r>
              <a:endParaRPr lang="ko-KR" altLang="en-US" sz="6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-10522687" y="3907539"/>
              <a:ext cx="75212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약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-7533785" y="3923075"/>
              <a:ext cx="75212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약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038655" y="575194"/>
            <a:ext cx="6096000" cy="5829271"/>
            <a:chOff x="6038655" y="575194"/>
            <a:chExt cx="6096000" cy="5829271"/>
          </a:xfrm>
        </p:grpSpPr>
        <p:grpSp>
          <p:nvGrpSpPr>
            <p:cNvPr id="22" name="그룹 21"/>
            <p:cNvGrpSpPr/>
            <p:nvPr/>
          </p:nvGrpSpPr>
          <p:grpSpPr>
            <a:xfrm>
              <a:off x="6038655" y="575194"/>
              <a:ext cx="6096000" cy="5829271"/>
              <a:chOff x="13306963" y="973776"/>
              <a:chExt cx="6096000" cy="5834273"/>
            </a:xfrm>
          </p:grpSpPr>
          <p:sp>
            <p:nvSpPr>
              <p:cNvPr id="18" name="모서리가 둥근 직사각형 17"/>
              <p:cNvSpPr/>
              <p:nvPr/>
            </p:nvSpPr>
            <p:spPr>
              <a:xfrm>
                <a:off x="13306963" y="973776"/>
                <a:ext cx="6096000" cy="5834273"/>
              </a:xfrm>
              <a:prstGeom prst="roundRect">
                <a:avLst/>
              </a:prstGeom>
              <a:solidFill>
                <a:srgbClr val="FFD966">
                  <a:alpha val="85882"/>
                </a:srgb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" name="그룹 60"/>
              <p:cNvGrpSpPr/>
              <p:nvPr/>
            </p:nvGrpSpPr>
            <p:grpSpPr>
              <a:xfrm>
                <a:off x="14148656" y="996119"/>
                <a:ext cx="4554979" cy="1109487"/>
                <a:chOff x="-11641435" y="3829251"/>
                <a:chExt cx="4554979" cy="1109487"/>
              </a:xfrm>
            </p:grpSpPr>
            <p:sp>
              <p:nvSpPr>
                <p:cNvPr id="62" name="TextBox 61"/>
                <p:cNvSpPr txBox="1"/>
                <p:nvPr/>
              </p:nvSpPr>
              <p:spPr>
                <a:xfrm>
                  <a:off x="-11641435" y="3829251"/>
                  <a:ext cx="75212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6000" b="1" dirty="0">
                      <a:solidFill>
                        <a:schemeClr val="accent6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re초코쿠키 M" panose="02020603020101020101" pitchFamily="18" charset="-127"/>
                      <a:ea typeface="Cre초코쿠키 M" panose="02020603020101020101" pitchFamily="18" charset="-127"/>
                    </a:rPr>
                    <a:t>강</a:t>
                  </a: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-9350174" y="3907539"/>
                  <a:ext cx="1319592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6000" b="1" dirty="0" err="1">
                      <a:solidFill>
                        <a:schemeClr val="accent6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re초코쿠키 M" panose="02020603020101020101" pitchFamily="18" charset="-127"/>
                      <a:ea typeface="Cre초코쿠키 M" panose="02020603020101020101" pitchFamily="18" charset="-127"/>
                    </a:rPr>
                    <a:t>중강</a:t>
                  </a:r>
                  <a:endParaRPr lang="ko-KR" altLang="en-US" sz="60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endParaRP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-10475795" y="3907539"/>
                  <a:ext cx="75212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60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re초코쿠키 M" panose="02020603020101020101" pitchFamily="18" charset="-127"/>
                      <a:ea typeface="Cre초코쿠키 M" panose="02020603020101020101" pitchFamily="18" charset="-127"/>
                    </a:rPr>
                    <a:t>약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-7838585" y="3923075"/>
                  <a:ext cx="75212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60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re초코쿠키 M" panose="02020603020101020101" pitchFamily="18" charset="-127"/>
                      <a:ea typeface="Cre초코쿠키 M" panose="02020603020101020101" pitchFamily="18" charset="-127"/>
                    </a:rPr>
                    <a:t>약</a:t>
                  </a:r>
                </a:p>
              </p:txBody>
            </p:sp>
          </p:grp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6">
                <a:extLst>
                  <a:ext uri="{BEBA8EAE-BF5A-486C-A8C5-ECC9F3942E4B}">
                    <a14:imgProps xmlns:a14="http://schemas.microsoft.com/office/drawing/2010/main">
                      <a14:imgLayer r:embed="rId37">
                        <a14:imgEffect>
                          <a14:sharpenSoften amount="50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26109" y="3578886"/>
                <a:ext cx="5305907" cy="1312661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38">
                <a:extLst>
                  <a:ext uri="{BEBA8EAE-BF5A-486C-A8C5-ECC9F3942E4B}">
                    <a14:imgProps xmlns:a14="http://schemas.microsoft.com/office/drawing/2010/main">
                      <a14:imgLayer r:embed="rId39">
                        <a14:imgEffect>
                          <a14:sharpenSoften amount="50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26109" y="2132571"/>
                <a:ext cx="5305907" cy="1288024"/>
              </a:xfrm>
              <a:prstGeom prst="rect">
                <a:avLst/>
              </a:prstGeom>
            </p:spPr>
          </p:pic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2809" y="4628484"/>
              <a:ext cx="5230575" cy="1229418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-204027" y="-6338254"/>
            <a:ext cx="12088181" cy="5858743"/>
            <a:chOff x="10502031" y="-4110732"/>
            <a:chExt cx="10270473" cy="5336672"/>
          </a:xfrm>
        </p:grpSpPr>
        <p:sp>
          <p:nvSpPr>
            <p:cNvPr id="13" name="타원 12"/>
            <p:cNvSpPr/>
            <p:nvPr/>
          </p:nvSpPr>
          <p:spPr>
            <a:xfrm>
              <a:off x="12002602" y="-4110732"/>
              <a:ext cx="8616314" cy="5336672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pic>
          <p:nvPicPr>
            <p:cNvPr id="24" name="그림 23" descr="조심 안전 경고 · Pixabay의 무료 이미지"/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5417" b="90000" l="5278" r="965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2031" y="-3771039"/>
              <a:ext cx="4247165" cy="4405418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 flipH="1">
              <a:off x="12638265" y="-3817383"/>
              <a:ext cx="8134239" cy="480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&lt;</a:t>
              </a:r>
              <a:r>
                <a:rPr lang="ko-KR" altLang="en-US" sz="6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주의사항</a:t>
              </a:r>
              <a:r>
                <a:rPr lang="en-US" altLang="ko-KR" sz="6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&gt;</a:t>
              </a:r>
            </a:p>
            <a:p>
              <a:pPr algn="ctr"/>
              <a:r>
                <a:rPr lang="en-US" altLang="ko-KR" sz="6000" dirty="0">
                  <a:solidFill>
                    <a:srgbClr val="FF0000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1. </a:t>
              </a:r>
              <a:r>
                <a:rPr lang="ko-KR" altLang="en-US" sz="6000" dirty="0">
                  <a:solidFill>
                    <a:srgbClr val="FF0000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친구의 작품을 무단으로 </a:t>
              </a:r>
              <a:endParaRPr lang="en-US" altLang="ko-KR" sz="6000" dirty="0">
                <a:solidFill>
                  <a:srgbClr val="FF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  <a:p>
              <a:pPr algn="ctr"/>
              <a:r>
                <a:rPr lang="en-US" altLang="ko-KR" sz="6000" dirty="0">
                  <a:solidFill>
                    <a:srgbClr val="FF0000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  </a:t>
              </a:r>
              <a:r>
                <a:rPr lang="ko-KR" altLang="en-US" sz="6000" dirty="0">
                  <a:solidFill>
                    <a:srgbClr val="FF0000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유포하거나 내려 받으면 안돼요</a:t>
              </a:r>
              <a:r>
                <a:rPr lang="en-US" altLang="ko-KR" sz="6000" dirty="0">
                  <a:solidFill>
                    <a:srgbClr val="FF0000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.</a:t>
              </a:r>
            </a:p>
            <a:p>
              <a:pPr algn="ctr"/>
              <a:r>
                <a:rPr lang="en-US" altLang="ko-KR" sz="6000" dirty="0">
                  <a:solidFill>
                    <a:srgbClr val="FF0000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2. </a:t>
              </a:r>
              <a:r>
                <a:rPr lang="ko-KR" altLang="en-US" sz="6000" dirty="0">
                  <a:solidFill>
                    <a:srgbClr val="FF0000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친구의 작품을 </a:t>
              </a:r>
              <a:endParaRPr lang="en-US" altLang="ko-KR" sz="6000" dirty="0">
                <a:solidFill>
                  <a:srgbClr val="FF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  <a:p>
              <a:pPr algn="ctr"/>
              <a:r>
                <a:rPr lang="ko-KR" altLang="en-US" sz="6000" dirty="0">
                  <a:solidFill>
                    <a:srgbClr val="FF0000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  존중하는 태도로 감상해요</a:t>
              </a:r>
              <a:r>
                <a:rPr lang="en-US" altLang="ko-KR" sz="6000" dirty="0">
                  <a:solidFill>
                    <a:srgbClr val="FF0000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.</a:t>
              </a:r>
              <a:endParaRPr lang="ko-KR" altLang="en-US" sz="6000" dirty="0">
                <a:solidFill>
                  <a:srgbClr val="FF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7456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0.53841 -0.00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27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0833E-6 -2.22222E-6 L 0.09804 0.60509 L -0.14806 0.79306 L 0.13658 0.86829 L -0.01537 0.99491 L -0.00964 0.98449 " pathEditMode="relative" ptsTypes="AAAAAA">
                                      <p:cBhvr>
                                        <p:cTn id="4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EC5923ED-C627-49FF-A60D-FA5B075A6151}"/>
              </a:ext>
            </a:extLst>
          </p:cNvPr>
          <p:cNvGrpSpPr/>
          <p:nvPr/>
        </p:nvGrpSpPr>
        <p:grpSpPr>
          <a:xfrm>
            <a:off x="-1" y="-1"/>
            <a:ext cx="12192001" cy="6872416"/>
            <a:chOff x="-1" y="-1"/>
            <a:chExt cx="12192001" cy="6872416"/>
          </a:xfrm>
        </p:grpSpPr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3B02A251-ED07-4C18-8869-64A0CB2A4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6227" t="10832" r="24215" b="22812"/>
            <a:stretch/>
          </p:blipFill>
          <p:spPr>
            <a:xfrm>
              <a:off x="-1" y="-1"/>
              <a:ext cx="12192001" cy="6872415"/>
            </a:xfrm>
            <a:prstGeom prst="rect">
              <a:avLst/>
            </a:prstGeom>
          </p:spPr>
        </p:pic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B29E44EF-D46C-4709-B8EF-E243E7011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" y="5665915"/>
              <a:ext cx="12192001" cy="120650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D259EB9-61A3-4700-B5F8-6142677C41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109" y="3640465"/>
            <a:ext cx="3467539" cy="3467539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837AE66B-2931-4AD9-B4F2-826F6BF8FB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3359" y="3788397"/>
            <a:ext cx="1594502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1" y="5806443"/>
            <a:ext cx="6599819" cy="863924"/>
            <a:chOff x="3405188" y="3088897"/>
            <a:chExt cx="4781114" cy="625853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t="-9511" r="11158" b="-1"/>
            <a:stretch/>
          </p:blipFill>
          <p:spPr>
            <a:xfrm>
              <a:off x="3405188" y="3088897"/>
              <a:ext cx="4781114" cy="625853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30F36A58-2FC0-4B9B-B54A-449CC378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3425" y="3248024"/>
              <a:ext cx="304800" cy="36195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F9274BF7-0734-437F-B603-1217A1A4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60142" y="3257550"/>
              <a:ext cx="342900" cy="342900"/>
            </a:xfrm>
            <a:prstGeom prst="rect">
              <a:avLst/>
            </a:prstGeom>
          </p:spPr>
        </p:pic>
      </p:grpSp>
      <p:pic>
        <p:nvPicPr>
          <p:cNvPr id="45" name="그래픽 44">
            <a:extLst>
              <a:ext uri="{FF2B5EF4-FFF2-40B4-BE49-F238E27FC236}">
                <a16:creationId xmlns:a16="http://schemas.microsoft.com/office/drawing/2014/main" id="{B8C8DD5B-E5D3-4A3A-B0DE-58D79C88CB1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79485" y="1641778"/>
            <a:ext cx="969748" cy="5697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516286" y="6229698"/>
            <a:ext cx="576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Lv.2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23040462-4382-4527-B83E-BA6CF9E0973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86600" y="1437458"/>
            <a:ext cx="3776584" cy="2203007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612FBE4D-23F0-4D51-86AE-34031D2ADA4F}"/>
              </a:ext>
            </a:extLst>
          </p:cNvPr>
          <p:cNvGrpSpPr/>
          <p:nvPr/>
        </p:nvGrpSpPr>
        <p:grpSpPr>
          <a:xfrm>
            <a:off x="2463681" y="1490749"/>
            <a:ext cx="7264636" cy="1920081"/>
            <a:chOff x="2463681" y="1582180"/>
            <a:chExt cx="7264636" cy="1920081"/>
          </a:xfrm>
        </p:grpSpPr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66B76D82-A725-4CAB-B8CC-663514654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463681" y="1582180"/>
              <a:ext cx="7264636" cy="192008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01F48CE-F7A2-4AF8-BE6B-20313384C562}"/>
                </a:ext>
              </a:extLst>
            </p:cNvPr>
            <p:cNvSpPr txBox="1"/>
            <p:nvPr/>
          </p:nvSpPr>
          <p:spPr>
            <a:xfrm>
              <a:off x="2905082" y="1948009"/>
              <a:ext cx="63818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보물상자를 열어보니 금화와 </a:t>
              </a:r>
              <a:r>
                <a:rPr lang="ko-KR" altLang="en-US" sz="3600" dirty="0" err="1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황금무기</a:t>
              </a:r>
              <a:r>
                <a:rPr lang="en-US" altLang="ko-KR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,</a:t>
              </a:r>
            </a:p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그리고</a:t>
              </a:r>
              <a:r>
                <a:rPr lang="en-US" altLang="ko-KR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..‘</a:t>
              </a:r>
              <a:r>
                <a:rPr lang="ko-KR" altLang="en-US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리듬</a:t>
              </a:r>
              <a:r>
                <a:rPr lang="en-US" altLang="ko-KR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’</a:t>
              </a:r>
              <a:r>
                <a:rPr lang="ko-KR" altLang="en-US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약물이 있었다</a:t>
              </a:r>
              <a:r>
                <a:rPr lang="en-US" altLang="ko-KR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!</a:t>
              </a:r>
              <a:endParaRPr lang="ko-KR" altLang="en-US" sz="36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endParaRPr>
            </a:p>
          </p:txBody>
        </p:sp>
      </p:grpSp>
      <p:pic>
        <p:nvPicPr>
          <p:cNvPr id="3" name="그래픽 2">
            <a:extLst>
              <a:ext uri="{FF2B5EF4-FFF2-40B4-BE49-F238E27FC236}">
                <a16:creationId xmlns:a16="http://schemas.microsoft.com/office/drawing/2014/main" id="{75F1B0EC-C3A2-490E-A908-54800CB7E91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28682" y="4964732"/>
            <a:ext cx="947436" cy="83189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EC9E1F8F-0A8D-4461-ABCB-0A8C9B684F3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428682" y="4857951"/>
            <a:ext cx="947436" cy="947436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8430A07A-7AC6-47DF-82E5-238149DA7EA2}"/>
              </a:ext>
            </a:extLst>
          </p:cNvPr>
          <p:cNvGrpSpPr/>
          <p:nvPr/>
        </p:nvGrpSpPr>
        <p:grpSpPr>
          <a:xfrm>
            <a:off x="8637223" y="388071"/>
            <a:ext cx="1219655" cy="419436"/>
            <a:chOff x="8805331" y="414808"/>
            <a:chExt cx="1012485" cy="348191"/>
          </a:xfrm>
        </p:grpSpPr>
        <p:pic>
          <p:nvPicPr>
            <p:cNvPr id="47" name="그래픽 46">
              <a:extLst>
                <a:ext uri="{FF2B5EF4-FFF2-40B4-BE49-F238E27FC236}">
                  <a16:creationId xmlns:a16="http://schemas.microsoft.com/office/drawing/2014/main" id="{0185A377-D4CB-4B6D-B610-0D494B215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8805331" y="414808"/>
              <a:ext cx="348191" cy="34819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7E3E5E3-A676-42FC-9CE6-FB22EB5F537F}"/>
                </a:ext>
              </a:extLst>
            </p:cNvPr>
            <p:cNvSpPr txBox="1"/>
            <p:nvPr/>
          </p:nvSpPr>
          <p:spPr>
            <a:xfrm>
              <a:off x="9153522" y="451812"/>
              <a:ext cx="664294" cy="306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1000</a:t>
              </a:r>
              <a:endParaRPr lang="ko-KR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pic>
        <p:nvPicPr>
          <p:cNvPr id="42" name="용사의 대모험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739"/>
                </p14:media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-5151755" y="70554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06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29" showWhenStopped="0">
                <p:cTn id="2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3A3CC854-4B20-41A4-A77E-7FBF2D69188F}"/>
              </a:ext>
            </a:extLst>
          </p:cNvPr>
          <p:cNvGrpSpPr/>
          <p:nvPr/>
        </p:nvGrpSpPr>
        <p:grpSpPr>
          <a:xfrm>
            <a:off x="-1" y="-1"/>
            <a:ext cx="12192001" cy="6872416"/>
            <a:chOff x="-1" y="-1"/>
            <a:chExt cx="12192001" cy="6872416"/>
          </a:xfrm>
        </p:grpSpPr>
        <p:pic>
          <p:nvPicPr>
            <p:cNvPr id="60" name="그래픽 59">
              <a:extLst>
                <a:ext uri="{FF2B5EF4-FFF2-40B4-BE49-F238E27FC236}">
                  <a16:creationId xmlns:a16="http://schemas.microsoft.com/office/drawing/2014/main" id="{8178C0C3-AC77-47AD-8B39-ADFAF34BF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6227" t="10832" r="24215" b="22812"/>
            <a:stretch/>
          </p:blipFill>
          <p:spPr>
            <a:xfrm>
              <a:off x="-1" y="-1"/>
              <a:ext cx="12192001" cy="6872415"/>
            </a:xfrm>
            <a:prstGeom prst="rect">
              <a:avLst/>
            </a:prstGeom>
          </p:spPr>
        </p:pic>
        <p:pic>
          <p:nvPicPr>
            <p:cNvPr id="61" name="그래픽 60">
              <a:extLst>
                <a:ext uri="{FF2B5EF4-FFF2-40B4-BE49-F238E27FC236}">
                  <a16:creationId xmlns:a16="http://schemas.microsoft.com/office/drawing/2014/main" id="{052F7553-DD52-46A5-817B-382DE6DC6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" y="5665915"/>
              <a:ext cx="12192001" cy="1206500"/>
            </a:xfrm>
            <a:prstGeom prst="rect">
              <a:avLst/>
            </a:prstGeom>
          </p:spPr>
        </p:pic>
      </p:grpSp>
      <p:pic>
        <p:nvPicPr>
          <p:cNvPr id="21" name="그래픽 20">
            <a:extLst>
              <a:ext uri="{FF2B5EF4-FFF2-40B4-BE49-F238E27FC236}">
                <a16:creationId xmlns:a16="http://schemas.microsoft.com/office/drawing/2014/main" id="{837AE66B-2931-4AD9-B4F2-826F6BF8F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3359" y="3788397"/>
            <a:ext cx="1594502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7428761" cy="788895"/>
            <a:chOff x="3405187" y="3143250"/>
            <a:chExt cx="5381625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05187" y="3143250"/>
              <a:ext cx="5381625" cy="5715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</p:grpSp>
      <p:pic>
        <p:nvPicPr>
          <p:cNvPr id="45" name="그래픽 44">
            <a:extLst>
              <a:ext uri="{FF2B5EF4-FFF2-40B4-BE49-F238E27FC236}">
                <a16:creationId xmlns:a16="http://schemas.microsoft.com/office/drawing/2014/main" id="{B8C8DD5B-E5D3-4A3A-B0DE-58D79C88CB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79485" y="1641778"/>
            <a:ext cx="969748" cy="5697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516286" y="6229698"/>
            <a:ext cx="576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Lv.2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12FBE4D-23F0-4D51-86AE-34031D2ADA4F}"/>
              </a:ext>
            </a:extLst>
          </p:cNvPr>
          <p:cNvGrpSpPr/>
          <p:nvPr/>
        </p:nvGrpSpPr>
        <p:grpSpPr>
          <a:xfrm>
            <a:off x="2463681" y="1490749"/>
            <a:ext cx="7264636" cy="1920081"/>
            <a:chOff x="2463681" y="1582180"/>
            <a:chExt cx="7264636" cy="1920081"/>
          </a:xfrm>
        </p:grpSpPr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66B76D82-A725-4CAB-B8CC-663514654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63681" y="1582180"/>
              <a:ext cx="7264636" cy="192008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01F48CE-F7A2-4AF8-BE6B-20313384C562}"/>
                </a:ext>
              </a:extLst>
            </p:cNvPr>
            <p:cNvSpPr txBox="1"/>
            <p:nvPr/>
          </p:nvSpPr>
          <p:spPr>
            <a:xfrm>
              <a:off x="3035732" y="2201098"/>
              <a:ext cx="61205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err="1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황금무기와</a:t>
              </a:r>
              <a:r>
                <a:rPr lang="ko-KR" altLang="en-US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 </a:t>
              </a:r>
              <a:r>
                <a:rPr lang="ko-KR" altLang="en-US" sz="4000" dirty="0" err="1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리듬약물을</a:t>
              </a:r>
              <a:r>
                <a:rPr lang="ko-KR" altLang="en-US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 장착했다</a:t>
              </a:r>
              <a:r>
                <a:rPr lang="en-US" altLang="ko-KR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!</a:t>
              </a:r>
              <a:endParaRPr lang="ko-KR" altLang="en-US" sz="40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endParaRPr>
            </a:p>
          </p:txBody>
        </p:sp>
      </p:grpSp>
      <p:pic>
        <p:nvPicPr>
          <p:cNvPr id="3" name="그래픽 2">
            <a:extLst>
              <a:ext uri="{FF2B5EF4-FFF2-40B4-BE49-F238E27FC236}">
                <a16:creationId xmlns:a16="http://schemas.microsoft.com/office/drawing/2014/main" id="{75F1B0EC-C3A2-490E-A908-54800CB7E91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428682" y="4964732"/>
            <a:ext cx="947436" cy="83189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EC9E1F8F-0A8D-4461-ABCB-0A8C9B684F3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428682" y="4857951"/>
            <a:ext cx="947436" cy="94743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1C7406DA-154E-405E-9E20-ECE8C1D1B1E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54361" y="3788397"/>
            <a:ext cx="1594500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65714499-1A77-4C3E-BD70-12A0DB89A6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690630" y="6022049"/>
            <a:ext cx="401174" cy="50470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BEA0133-118D-4AB7-A86B-ABA3DE63C2B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542212" y="6073813"/>
            <a:ext cx="452938" cy="40117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A7F30CC-F83B-4D25-AF76-2608AC8FC9A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442834" y="6060631"/>
            <a:ext cx="388233" cy="452939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5E2818FF-1650-42AF-9BAE-BBC19B4DF463}"/>
              </a:ext>
            </a:extLst>
          </p:cNvPr>
          <p:cNvGrpSpPr/>
          <p:nvPr/>
        </p:nvGrpSpPr>
        <p:grpSpPr>
          <a:xfrm>
            <a:off x="8637223" y="388071"/>
            <a:ext cx="1219655" cy="419436"/>
            <a:chOff x="8805331" y="414808"/>
            <a:chExt cx="1012485" cy="348191"/>
          </a:xfrm>
        </p:grpSpPr>
        <p:pic>
          <p:nvPicPr>
            <p:cNvPr id="65" name="그래픽 64">
              <a:extLst>
                <a:ext uri="{FF2B5EF4-FFF2-40B4-BE49-F238E27FC236}">
                  <a16:creationId xmlns:a16="http://schemas.microsoft.com/office/drawing/2014/main" id="{FED14A2A-EA26-43CB-BD54-A5081952C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8805331" y="414808"/>
              <a:ext cx="348191" cy="348191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A39C735-3BE3-4FA8-AEFA-F0BD1BD3B6F4}"/>
                </a:ext>
              </a:extLst>
            </p:cNvPr>
            <p:cNvSpPr txBox="1"/>
            <p:nvPr/>
          </p:nvSpPr>
          <p:spPr>
            <a:xfrm>
              <a:off x="9153522" y="451812"/>
              <a:ext cx="664294" cy="306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1000</a:t>
              </a:r>
              <a:endParaRPr lang="ko-KR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151929" y="5997427"/>
            <a:ext cx="486544" cy="58498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E735A444-6DA0-484B-A53C-C42687079669}"/>
              </a:ext>
            </a:extLst>
          </p:cNvPr>
          <p:cNvGrpSpPr/>
          <p:nvPr/>
        </p:nvGrpSpPr>
        <p:grpSpPr>
          <a:xfrm>
            <a:off x="0" y="-9242779"/>
            <a:ext cx="12191994" cy="8801100"/>
            <a:chOff x="0" y="-971550"/>
            <a:chExt cx="12191994" cy="880110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6447A68-D76E-477B-A3CB-823E35A77EED}"/>
                </a:ext>
              </a:extLst>
            </p:cNvPr>
            <p:cNvSpPr/>
            <p:nvPr/>
          </p:nvSpPr>
          <p:spPr>
            <a:xfrm>
              <a:off x="0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18AC1A8-91CD-4E3F-9DFC-4E180118B017}"/>
                </a:ext>
              </a:extLst>
            </p:cNvPr>
            <p:cNvSpPr/>
            <p:nvPr/>
          </p:nvSpPr>
          <p:spPr>
            <a:xfrm>
              <a:off x="135466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78064168-71D4-4704-9764-532661CF491F}"/>
                </a:ext>
              </a:extLst>
            </p:cNvPr>
            <p:cNvSpPr/>
            <p:nvPr/>
          </p:nvSpPr>
          <p:spPr>
            <a:xfrm>
              <a:off x="2709334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FCBEA165-DF88-4027-862F-892779080470}"/>
                </a:ext>
              </a:extLst>
            </p:cNvPr>
            <p:cNvSpPr/>
            <p:nvPr/>
          </p:nvSpPr>
          <p:spPr>
            <a:xfrm>
              <a:off x="4064001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022E2AE5-B315-42E5-8CDF-BF8046A766D2}"/>
                </a:ext>
              </a:extLst>
            </p:cNvPr>
            <p:cNvSpPr/>
            <p:nvPr/>
          </p:nvSpPr>
          <p:spPr>
            <a:xfrm>
              <a:off x="5418666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7AF86A4-E52A-4A0A-B932-B28FC295C863}"/>
                </a:ext>
              </a:extLst>
            </p:cNvPr>
            <p:cNvSpPr/>
            <p:nvPr/>
          </p:nvSpPr>
          <p:spPr>
            <a:xfrm>
              <a:off x="6773333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A2560100-2031-440C-9EB5-9C2963621798}"/>
                </a:ext>
              </a:extLst>
            </p:cNvPr>
            <p:cNvSpPr/>
            <p:nvPr/>
          </p:nvSpPr>
          <p:spPr>
            <a:xfrm>
              <a:off x="8127998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580E93E2-E17F-4B69-AA48-95A7FAB31DD0}"/>
                </a:ext>
              </a:extLst>
            </p:cNvPr>
            <p:cNvSpPr/>
            <p:nvPr/>
          </p:nvSpPr>
          <p:spPr>
            <a:xfrm>
              <a:off x="9482665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22D7CF9-79C1-4751-ACA8-ADE39C2C8F79}"/>
                </a:ext>
              </a:extLst>
            </p:cNvPr>
            <p:cNvSpPr/>
            <p:nvPr/>
          </p:nvSpPr>
          <p:spPr>
            <a:xfrm>
              <a:off x="1083732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3541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3.33333E-6 -3.7037E-7 L 0.96106 -3.7037E-7 " pathEditMode="relative" rAng="0" ptsTypes="AA">
                                      <p:cBhvr>
                                        <p:cTn id="1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47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2" presetClass="emph" presetSubtype="0" repeatCount="3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0 -1.48148E-6 L 0 1.19815 " pathEditMode="relative" rAng="0" ptsTypes="AA">
                                      <p:cBhvr>
                                        <p:cTn id="23" dur="18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90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B9FA9D-E458-4F53-872B-DDFBB44865CD}"/>
              </a:ext>
            </a:extLst>
          </p:cNvPr>
          <p:cNvGrpSpPr/>
          <p:nvPr/>
        </p:nvGrpSpPr>
        <p:grpSpPr>
          <a:xfrm>
            <a:off x="0" y="-971550"/>
            <a:ext cx="12191994" cy="8801100"/>
            <a:chOff x="0" y="-971550"/>
            <a:chExt cx="12191994" cy="88011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9D02076-1B9A-4384-9C68-2745223D1895}"/>
                </a:ext>
              </a:extLst>
            </p:cNvPr>
            <p:cNvSpPr/>
            <p:nvPr/>
          </p:nvSpPr>
          <p:spPr>
            <a:xfrm>
              <a:off x="0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95CB339-56DC-45FB-9335-F04A43F8B939}"/>
                </a:ext>
              </a:extLst>
            </p:cNvPr>
            <p:cNvSpPr/>
            <p:nvPr/>
          </p:nvSpPr>
          <p:spPr>
            <a:xfrm>
              <a:off x="135466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980C1F5-9F12-4FD8-AF8A-B90B03F703AD}"/>
                </a:ext>
              </a:extLst>
            </p:cNvPr>
            <p:cNvSpPr/>
            <p:nvPr/>
          </p:nvSpPr>
          <p:spPr>
            <a:xfrm>
              <a:off x="2709334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9FA8BD3-F7FF-48B5-9F4D-E569C92E77CC}"/>
                </a:ext>
              </a:extLst>
            </p:cNvPr>
            <p:cNvSpPr/>
            <p:nvPr/>
          </p:nvSpPr>
          <p:spPr>
            <a:xfrm>
              <a:off x="4064001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13970B1-444D-494D-BD00-B4223DD4FDD9}"/>
                </a:ext>
              </a:extLst>
            </p:cNvPr>
            <p:cNvSpPr/>
            <p:nvPr/>
          </p:nvSpPr>
          <p:spPr>
            <a:xfrm>
              <a:off x="5418666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53852B-3921-4F4C-B0D2-3719CAFE583D}"/>
                </a:ext>
              </a:extLst>
            </p:cNvPr>
            <p:cNvSpPr/>
            <p:nvPr/>
          </p:nvSpPr>
          <p:spPr>
            <a:xfrm>
              <a:off x="6773333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29518E2-CD7F-4E2C-BE62-00F83180EA53}"/>
                </a:ext>
              </a:extLst>
            </p:cNvPr>
            <p:cNvSpPr/>
            <p:nvPr/>
          </p:nvSpPr>
          <p:spPr>
            <a:xfrm>
              <a:off x="8127998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41E227C-7D4C-447B-ADC8-8DABE5B23E3D}"/>
                </a:ext>
              </a:extLst>
            </p:cNvPr>
            <p:cNvSpPr/>
            <p:nvPr/>
          </p:nvSpPr>
          <p:spPr>
            <a:xfrm>
              <a:off x="9482665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4B8C737-D50B-450C-89E7-802878653CBE}"/>
                </a:ext>
              </a:extLst>
            </p:cNvPr>
            <p:cNvSpPr/>
            <p:nvPr/>
          </p:nvSpPr>
          <p:spPr>
            <a:xfrm>
              <a:off x="1083732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래픽 5">
            <a:extLst>
              <a:ext uri="{FF2B5EF4-FFF2-40B4-BE49-F238E27FC236}">
                <a16:creationId xmlns:a16="http://schemas.microsoft.com/office/drawing/2014/main" id="{3FE571A6-2AFF-44FE-8083-F6EDAC7E0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3681" y="2468959"/>
            <a:ext cx="7264636" cy="19200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8C9ED-F4BC-4EDF-8284-AFD52E945F53}"/>
              </a:ext>
            </a:extLst>
          </p:cNvPr>
          <p:cNvSpPr txBox="1"/>
          <p:nvPr/>
        </p:nvSpPr>
        <p:spPr>
          <a:xfrm>
            <a:off x="4110532" y="3067999"/>
            <a:ext cx="39709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레벨이 </a:t>
            </a:r>
            <a:r>
              <a:rPr lang="en-US" altLang="ko-KR" sz="44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3</a:t>
            </a:r>
            <a:r>
              <a:rPr lang="ko-KR" altLang="en-US" sz="44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이 되었다</a:t>
            </a:r>
            <a:r>
              <a:rPr lang="en-US" altLang="ko-KR" sz="44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!</a:t>
            </a:r>
            <a:endParaRPr lang="ko-KR" altLang="en-US" sz="4400" dirty="0">
              <a:solidFill>
                <a:schemeClr val="bg1"/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511276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B9FA9D-E458-4F53-872B-DDFBB44865CD}"/>
              </a:ext>
            </a:extLst>
          </p:cNvPr>
          <p:cNvGrpSpPr/>
          <p:nvPr/>
        </p:nvGrpSpPr>
        <p:grpSpPr>
          <a:xfrm>
            <a:off x="0" y="-971550"/>
            <a:ext cx="12191994" cy="8801100"/>
            <a:chOff x="0" y="-971550"/>
            <a:chExt cx="12191994" cy="88011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9D02076-1B9A-4384-9C68-2745223D1895}"/>
                </a:ext>
              </a:extLst>
            </p:cNvPr>
            <p:cNvSpPr/>
            <p:nvPr/>
          </p:nvSpPr>
          <p:spPr>
            <a:xfrm>
              <a:off x="0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95CB339-56DC-45FB-9335-F04A43F8B939}"/>
                </a:ext>
              </a:extLst>
            </p:cNvPr>
            <p:cNvSpPr/>
            <p:nvPr/>
          </p:nvSpPr>
          <p:spPr>
            <a:xfrm>
              <a:off x="135466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980C1F5-9F12-4FD8-AF8A-B90B03F703AD}"/>
                </a:ext>
              </a:extLst>
            </p:cNvPr>
            <p:cNvSpPr/>
            <p:nvPr/>
          </p:nvSpPr>
          <p:spPr>
            <a:xfrm>
              <a:off x="2709334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9FA8BD3-F7FF-48B5-9F4D-E569C92E77CC}"/>
                </a:ext>
              </a:extLst>
            </p:cNvPr>
            <p:cNvSpPr/>
            <p:nvPr/>
          </p:nvSpPr>
          <p:spPr>
            <a:xfrm>
              <a:off x="4064001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13970B1-444D-494D-BD00-B4223DD4FDD9}"/>
                </a:ext>
              </a:extLst>
            </p:cNvPr>
            <p:cNvSpPr/>
            <p:nvPr/>
          </p:nvSpPr>
          <p:spPr>
            <a:xfrm>
              <a:off x="5418666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53852B-3921-4F4C-B0D2-3719CAFE583D}"/>
                </a:ext>
              </a:extLst>
            </p:cNvPr>
            <p:cNvSpPr/>
            <p:nvPr/>
          </p:nvSpPr>
          <p:spPr>
            <a:xfrm>
              <a:off x="6773333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29518E2-CD7F-4E2C-BE62-00F83180EA53}"/>
                </a:ext>
              </a:extLst>
            </p:cNvPr>
            <p:cNvSpPr/>
            <p:nvPr/>
          </p:nvSpPr>
          <p:spPr>
            <a:xfrm>
              <a:off x="8127998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41E227C-7D4C-447B-ADC8-8DABE5B23E3D}"/>
                </a:ext>
              </a:extLst>
            </p:cNvPr>
            <p:cNvSpPr/>
            <p:nvPr/>
          </p:nvSpPr>
          <p:spPr>
            <a:xfrm>
              <a:off x="9482665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4B8C737-D50B-450C-89E7-802878653CBE}"/>
                </a:ext>
              </a:extLst>
            </p:cNvPr>
            <p:cNvSpPr/>
            <p:nvPr/>
          </p:nvSpPr>
          <p:spPr>
            <a:xfrm>
              <a:off x="1083732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래픽 2">
            <a:extLst>
              <a:ext uri="{FF2B5EF4-FFF2-40B4-BE49-F238E27FC236}">
                <a16:creationId xmlns:a16="http://schemas.microsoft.com/office/drawing/2014/main" id="{7B5698EC-E1DD-4556-A438-C5289035B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301" y="711068"/>
            <a:ext cx="10947399" cy="54358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8BF9A9-1D41-4927-B9A3-5133A788BF8F}"/>
              </a:ext>
            </a:extLst>
          </p:cNvPr>
          <p:cNvSpPr txBox="1"/>
          <p:nvPr/>
        </p:nvSpPr>
        <p:spPr>
          <a:xfrm>
            <a:off x="1620410" y="3732598"/>
            <a:ext cx="157927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Stage 1</a:t>
            </a:r>
          </a:p>
          <a:p>
            <a:pPr algn="ctr"/>
            <a:r>
              <a:rPr lang="ko-KR" altLang="en-US" sz="32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소리의 숲</a:t>
            </a:r>
          </a:p>
        </p:txBody>
      </p:sp>
      <p:pic>
        <p:nvPicPr>
          <p:cNvPr id="30" name="그래픽 29">
            <a:extLst>
              <a:ext uri="{FF2B5EF4-FFF2-40B4-BE49-F238E27FC236}">
                <a16:creationId xmlns:a16="http://schemas.microsoft.com/office/drawing/2014/main" id="{5EB460E7-0AB0-48E8-B0CE-37223F276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6650" y="3145174"/>
            <a:ext cx="8143978" cy="529813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DAE3F2E1-8286-44DE-8A11-AB5B04FF1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5537" y="2500907"/>
            <a:ext cx="1264560" cy="126456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2DCFB682-15D9-4577-AD22-5D8FEBC2F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2956" y="2490374"/>
            <a:ext cx="1377105" cy="1309599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2FA15B8-CFE0-4B82-9294-BD67EC923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7299" y="2875305"/>
            <a:ext cx="1111721" cy="122943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6CE3E8FD-F451-4199-9CBD-8564419C5B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94034" y="2452171"/>
            <a:ext cx="1272023" cy="13305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8EA8BFB-92B2-4E86-85D9-8571E8B92892}"/>
              </a:ext>
            </a:extLst>
          </p:cNvPr>
          <p:cNvSpPr txBox="1"/>
          <p:nvPr/>
        </p:nvSpPr>
        <p:spPr>
          <a:xfrm>
            <a:off x="3585690" y="3907417"/>
            <a:ext cx="157927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Stage 2</a:t>
            </a:r>
          </a:p>
          <a:p>
            <a:pPr algn="ctr"/>
            <a:r>
              <a:rPr lang="ko-KR" altLang="en-US" sz="32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리듬의 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B3FC45-7197-4506-B2EA-F334C679C68F}"/>
              </a:ext>
            </a:extLst>
          </p:cNvPr>
          <p:cNvSpPr txBox="1"/>
          <p:nvPr/>
        </p:nvSpPr>
        <p:spPr>
          <a:xfrm>
            <a:off x="5391469" y="4086541"/>
            <a:ext cx="18870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Stage 3</a:t>
            </a:r>
          </a:p>
          <a:p>
            <a:pPr algn="ctr"/>
            <a:r>
              <a:rPr lang="ko-KR" altLang="en-US" sz="32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용암의 선율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EC6D70-F0F3-4434-AF3D-6EE0C3E6617A}"/>
              </a:ext>
            </a:extLst>
          </p:cNvPr>
          <p:cNvSpPr txBox="1"/>
          <p:nvPr/>
        </p:nvSpPr>
        <p:spPr>
          <a:xfrm>
            <a:off x="8815305" y="3907417"/>
            <a:ext cx="18870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Stage 5</a:t>
            </a:r>
          </a:p>
          <a:p>
            <a:pPr algn="ctr"/>
            <a:r>
              <a:rPr lang="ko-KR" altLang="en-US" sz="3200" dirty="0" err="1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산왕의</a:t>
            </a:r>
            <a:r>
              <a:rPr lang="ko-KR" altLang="en-US" sz="32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 궁전</a:t>
            </a:r>
          </a:p>
        </p:txBody>
      </p:sp>
      <p:pic>
        <p:nvPicPr>
          <p:cNvPr id="37" name="그래픽 36">
            <a:extLst>
              <a:ext uri="{FF2B5EF4-FFF2-40B4-BE49-F238E27FC236}">
                <a16:creationId xmlns:a16="http://schemas.microsoft.com/office/drawing/2014/main" id="{E7991EB8-1B4D-488E-9C45-C1EF3704F7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73387" y="2775599"/>
            <a:ext cx="710753" cy="8366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8E4BF837-590C-4581-9270-C65624DF01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94695" y="3145173"/>
            <a:ext cx="909816" cy="97848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2FF2B83-58C6-49F9-8E11-866BA8EF146B}"/>
              </a:ext>
            </a:extLst>
          </p:cNvPr>
          <p:cNvSpPr txBox="1"/>
          <p:nvPr/>
        </p:nvSpPr>
        <p:spPr>
          <a:xfrm>
            <a:off x="7356711" y="4086541"/>
            <a:ext cx="141577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Stage 4</a:t>
            </a:r>
          </a:p>
          <a:p>
            <a:pPr algn="ctr"/>
            <a:r>
              <a:rPr lang="ko-KR" altLang="en-US" sz="32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마법상점</a:t>
            </a:r>
          </a:p>
        </p:txBody>
      </p:sp>
    </p:spTree>
    <p:extLst>
      <p:ext uri="{BB962C8B-B14F-4D97-AF65-F5344CB8AC3E}">
        <p14:creationId xmlns:p14="http://schemas.microsoft.com/office/powerpoint/2010/main" val="37940054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path" presetSubtype="0" repeatCount="indefinite" accel="28000" decel="41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54167E-6 7.40741E-7 L -3.54167E-6 0.01204 L -3.54167E-6 7.40741E-7 Z " pathEditMode="relative" rAng="0" ptsTypes="AAA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B9FA9D-E458-4F53-872B-DDFBB44865CD}"/>
              </a:ext>
            </a:extLst>
          </p:cNvPr>
          <p:cNvGrpSpPr/>
          <p:nvPr/>
        </p:nvGrpSpPr>
        <p:grpSpPr>
          <a:xfrm>
            <a:off x="0" y="-971550"/>
            <a:ext cx="12191994" cy="8801100"/>
            <a:chOff x="0" y="-971550"/>
            <a:chExt cx="12191994" cy="88011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9D02076-1B9A-4384-9C68-2745223D1895}"/>
                </a:ext>
              </a:extLst>
            </p:cNvPr>
            <p:cNvSpPr/>
            <p:nvPr/>
          </p:nvSpPr>
          <p:spPr>
            <a:xfrm>
              <a:off x="0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95CB339-56DC-45FB-9335-F04A43F8B939}"/>
                </a:ext>
              </a:extLst>
            </p:cNvPr>
            <p:cNvSpPr/>
            <p:nvPr/>
          </p:nvSpPr>
          <p:spPr>
            <a:xfrm>
              <a:off x="135466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980C1F5-9F12-4FD8-AF8A-B90B03F703AD}"/>
                </a:ext>
              </a:extLst>
            </p:cNvPr>
            <p:cNvSpPr/>
            <p:nvPr/>
          </p:nvSpPr>
          <p:spPr>
            <a:xfrm>
              <a:off x="2709334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9FA8BD3-F7FF-48B5-9F4D-E569C92E77CC}"/>
                </a:ext>
              </a:extLst>
            </p:cNvPr>
            <p:cNvSpPr/>
            <p:nvPr/>
          </p:nvSpPr>
          <p:spPr>
            <a:xfrm>
              <a:off x="4064001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13970B1-444D-494D-BD00-B4223DD4FDD9}"/>
                </a:ext>
              </a:extLst>
            </p:cNvPr>
            <p:cNvSpPr/>
            <p:nvPr/>
          </p:nvSpPr>
          <p:spPr>
            <a:xfrm>
              <a:off x="5418666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53852B-3921-4F4C-B0D2-3719CAFE583D}"/>
                </a:ext>
              </a:extLst>
            </p:cNvPr>
            <p:cNvSpPr/>
            <p:nvPr/>
          </p:nvSpPr>
          <p:spPr>
            <a:xfrm>
              <a:off x="6773333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29518E2-CD7F-4E2C-BE62-00F83180EA53}"/>
                </a:ext>
              </a:extLst>
            </p:cNvPr>
            <p:cNvSpPr/>
            <p:nvPr/>
          </p:nvSpPr>
          <p:spPr>
            <a:xfrm>
              <a:off x="8127998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41E227C-7D4C-447B-ADC8-8DABE5B23E3D}"/>
                </a:ext>
              </a:extLst>
            </p:cNvPr>
            <p:cNvSpPr/>
            <p:nvPr/>
          </p:nvSpPr>
          <p:spPr>
            <a:xfrm>
              <a:off x="9482665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4B8C737-D50B-450C-89E7-802878653CBE}"/>
                </a:ext>
              </a:extLst>
            </p:cNvPr>
            <p:cNvSpPr/>
            <p:nvPr/>
          </p:nvSpPr>
          <p:spPr>
            <a:xfrm>
              <a:off x="1083732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6BAC9B-025B-4F60-B9D7-F7064252FA50}"/>
              </a:ext>
            </a:extLst>
          </p:cNvPr>
          <p:cNvGrpSpPr/>
          <p:nvPr/>
        </p:nvGrpSpPr>
        <p:grpSpPr>
          <a:xfrm>
            <a:off x="2145629" y="1962064"/>
            <a:ext cx="8201006" cy="2341580"/>
            <a:chOff x="2463681" y="2468959"/>
            <a:chExt cx="7264636" cy="1920081"/>
          </a:xfrm>
        </p:grpSpPr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3FE571A6-2AFF-44FE-8083-F6EDAC7E0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63681" y="2468959"/>
              <a:ext cx="7264636" cy="192008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68C9ED-F4BC-4EDF-8284-AFD52E945F53}"/>
                </a:ext>
              </a:extLst>
            </p:cNvPr>
            <p:cNvSpPr txBox="1"/>
            <p:nvPr/>
          </p:nvSpPr>
          <p:spPr>
            <a:xfrm>
              <a:off x="2625348" y="3167389"/>
              <a:ext cx="69413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gerian" panose="04020705040A02060702" pitchFamily="82" charset="0"/>
                  <a:ea typeface="Cre초코쿠키 M" panose="02020603020101020101" pitchFamily="18" charset="-127"/>
                </a:rPr>
                <a:t>Stage 3. </a:t>
              </a:r>
              <a:r>
                <a:rPr lang="ko-KR" altLang="en-US" sz="4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gerian" panose="04020705040A02060702" pitchFamily="82" charset="0"/>
                  <a:ea typeface="Cre초코쿠키 M" panose="02020603020101020101" pitchFamily="18" charset="-127"/>
                </a:rPr>
                <a:t>용암지대</a:t>
              </a:r>
              <a:r>
                <a:rPr lang="ko-KR" alt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gerian" panose="04020705040A02060702" pitchFamily="82" charset="0"/>
                  <a:ea typeface="Cre초코쿠키 M" panose="02020603020101020101" pitchFamily="18" charset="-127"/>
                </a:rPr>
                <a:t> 몬스터 소탕작전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3819703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래픽 24">
            <a:extLst>
              <a:ext uri="{FF2B5EF4-FFF2-40B4-BE49-F238E27FC236}">
                <a16:creationId xmlns:a16="http://schemas.microsoft.com/office/drawing/2014/main" id="{BB470764-5291-4C2F-8765-DF19DABC4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209" t="6284" r="6621" b="9826"/>
          <a:stretch/>
        </p:blipFill>
        <p:spPr>
          <a:xfrm>
            <a:off x="-1" y="-11188"/>
            <a:ext cx="12191999" cy="6060341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172724D3-E1E9-4392-96E0-87F43F3B0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30" r="1330"/>
          <a:stretch/>
        </p:blipFill>
        <p:spPr>
          <a:xfrm>
            <a:off x="1" y="5618539"/>
            <a:ext cx="12192000" cy="1239461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1C7406DA-154E-405E-9E20-ECE8C1D1B1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361" y="3741678"/>
            <a:ext cx="1594500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7428761" cy="788895"/>
            <a:chOff x="3405187" y="3143250"/>
            <a:chExt cx="5381625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05187" y="3143250"/>
              <a:ext cx="5381625" cy="5715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516286" y="6229698"/>
            <a:ext cx="576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Lv.3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5714499-1A77-4C3E-BD70-12A0DB89A6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90630" y="6022049"/>
            <a:ext cx="401174" cy="50470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BEA0133-118D-4AB7-A86B-ABA3DE63C2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42212" y="6073813"/>
            <a:ext cx="452938" cy="40117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A7F30CC-F83B-4D25-AF76-2608AC8FC9A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442834" y="6060631"/>
            <a:ext cx="388233" cy="452939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7EC382F4-3C8C-485C-9D66-598F9146475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68904" y="1525347"/>
            <a:ext cx="5644626" cy="19718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6D19DAD-CD68-4659-A7FC-6B4CBF456414}"/>
              </a:ext>
            </a:extLst>
          </p:cNvPr>
          <p:cNvSpPr txBox="1"/>
          <p:nvPr/>
        </p:nvSpPr>
        <p:spPr>
          <a:xfrm>
            <a:off x="2151222" y="1855613"/>
            <a:ext cx="3323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열기가 엄청나네</a:t>
            </a:r>
            <a:r>
              <a:rPr lang="en-US" altLang="ko-KR" sz="3600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… </a:t>
            </a:r>
          </a:p>
          <a:p>
            <a:pPr algn="ctr"/>
            <a:r>
              <a:rPr lang="ko-KR" altLang="en-US" sz="3600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빨리 지나가야 겠다</a:t>
            </a: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2044933F-F8F6-4D62-9044-0CB18278612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078744" y="4052202"/>
            <a:ext cx="1370578" cy="15380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F782762F-B09D-4865-B5F9-E050903D69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671044" y="3990181"/>
            <a:ext cx="1934038" cy="16142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A1959A7-364F-4E5B-B8D6-7D327514E55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764033" y="2891626"/>
            <a:ext cx="1494294" cy="9546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F661584-D3C7-4CEA-8C0F-68EE2ED41BFF}"/>
              </a:ext>
            </a:extLst>
          </p:cNvPr>
          <p:cNvGrpSpPr/>
          <p:nvPr/>
        </p:nvGrpSpPr>
        <p:grpSpPr>
          <a:xfrm>
            <a:off x="8637223" y="388071"/>
            <a:ext cx="1219655" cy="419436"/>
            <a:chOff x="8805331" y="414808"/>
            <a:chExt cx="1012485" cy="348191"/>
          </a:xfrm>
        </p:grpSpPr>
        <p:pic>
          <p:nvPicPr>
            <p:cNvPr id="28" name="그래픽 27">
              <a:extLst>
                <a:ext uri="{FF2B5EF4-FFF2-40B4-BE49-F238E27FC236}">
                  <a16:creationId xmlns:a16="http://schemas.microsoft.com/office/drawing/2014/main" id="{29E0D2F3-AEA8-4E6B-BD49-5ACDE4F41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8805331" y="414808"/>
              <a:ext cx="348191" cy="34819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CCBF97-D3BF-45A6-B6E3-AF1B2AD57F5A}"/>
                </a:ext>
              </a:extLst>
            </p:cNvPr>
            <p:cNvSpPr txBox="1"/>
            <p:nvPr/>
          </p:nvSpPr>
          <p:spPr>
            <a:xfrm>
              <a:off x="9153522" y="451812"/>
              <a:ext cx="664294" cy="306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1000</a:t>
              </a:r>
              <a:endParaRPr lang="ko-KR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151929" y="5997427"/>
            <a:ext cx="486544" cy="5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929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2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래픽 24">
            <a:extLst>
              <a:ext uri="{FF2B5EF4-FFF2-40B4-BE49-F238E27FC236}">
                <a16:creationId xmlns:a16="http://schemas.microsoft.com/office/drawing/2014/main" id="{BB470764-5291-4C2F-8765-DF19DABC4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209" t="6284" r="6621" b="9826"/>
          <a:stretch/>
        </p:blipFill>
        <p:spPr>
          <a:xfrm>
            <a:off x="-1" y="-11188"/>
            <a:ext cx="12191999" cy="6060341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172724D3-E1E9-4392-96E0-87F43F3B0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30" r="1330"/>
          <a:stretch/>
        </p:blipFill>
        <p:spPr>
          <a:xfrm>
            <a:off x="1" y="5618539"/>
            <a:ext cx="12192000" cy="1239461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1C7406DA-154E-405E-9E20-ECE8C1D1B1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361" y="3741678"/>
            <a:ext cx="1594500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7428761" cy="788895"/>
            <a:chOff x="3405187" y="3143250"/>
            <a:chExt cx="5381625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05187" y="3143250"/>
              <a:ext cx="5381625" cy="5715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516286" y="6229698"/>
            <a:ext cx="576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Lv.3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5714499-1A77-4C3E-BD70-12A0DB89A6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90630" y="6022049"/>
            <a:ext cx="401174" cy="50470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BEA0133-118D-4AB7-A86B-ABA3DE63C2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42212" y="6073813"/>
            <a:ext cx="452938" cy="40117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A7F30CC-F83B-4D25-AF76-2608AC8FC9A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442834" y="6060631"/>
            <a:ext cx="388233" cy="452939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2044933F-F8F6-4D62-9044-0CB18278612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078744" y="4052202"/>
            <a:ext cx="1370578" cy="15380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F782762F-B09D-4865-B5F9-E050903D697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671044" y="3990181"/>
            <a:ext cx="1934038" cy="16142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8A1959A7-364F-4E5B-B8D6-7D327514E55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764033" y="2891626"/>
            <a:ext cx="1494294" cy="9546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2034DB8-D960-45DF-9355-A1144777F53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91090" y="526777"/>
            <a:ext cx="7509963" cy="26235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E9F8F81-7804-4054-A31B-4917DF23071F}"/>
              </a:ext>
            </a:extLst>
          </p:cNvPr>
          <p:cNvSpPr txBox="1"/>
          <p:nvPr/>
        </p:nvSpPr>
        <p:spPr>
          <a:xfrm>
            <a:off x="2293880" y="1122581"/>
            <a:ext cx="7074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FF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어림도 없는 소리</a:t>
            </a:r>
            <a:r>
              <a:rPr lang="en-US" altLang="ko-KR" sz="3600" dirty="0">
                <a:solidFill>
                  <a:srgbClr val="FF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… </a:t>
            </a:r>
          </a:p>
          <a:p>
            <a:pPr algn="ctr"/>
            <a:r>
              <a:rPr lang="ko-KR" altLang="en-US" sz="3600" dirty="0">
                <a:solidFill>
                  <a:srgbClr val="FF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이곳은 아무나 지나갈 수 없다</a:t>
            </a:r>
            <a:r>
              <a:rPr lang="en-US" altLang="ko-KR" sz="3600" dirty="0">
                <a:solidFill>
                  <a:srgbClr val="FF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!</a:t>
            </a:r>
            <a:endParaRPr lang="ko-KR" altLang="en-US" sz="3600" dirty="0">
              <a:solidFill>
                <a:srgbClr val="FF0000"/>
              </a:solidFill>
              <a:latin typeface="J청춘예찬 M_TT" panose="02010606000101010101" pitchFamily="2" charset="-127"/>
              <a:ea typeface="J청춘예찬 M_TT" panose="02010606000101010101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D4ED3BC-AD26-476E-86D1-33073C2D56AB}"/>
              </a:ext>
            </a:extLst>
          </p:cNvPr>
          <p:cNvGrpSpPr/>
          <p:nvPr/>
        </p:nvGrpSpPr>
        <p:grpSpPr>
          <a:xfrm>
            <a:off x="8637223" y="388071"/>
            <a:ext cx="1219655" cy="419436"/>
            <a:chOff x="8805331" y="414808"/>
            <a:chExt cx="1012485" cy="348191"/>
          </a:xfrm>
        </p:grpSpPr>
        <p:pic>
          <p:nvPicPr>
            <p:cNvPr id="28" name="그래픽 27">
              <a:extLst>
                <a:ext uri="{FF2B5EF4-FFF2-40B4-BE49-F238E27FC236}">
                  <a16:creationId xmlns:a16="http://schemas.microsoft.com/office/drawing/2014/main" id="{E7D24100-D133-4685-9AE0-B1B3F4FEC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8805331" y="414808"/>
              <a:ext cx="348191" cy="34819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AAC4BF-A551-4B35-9043-0C7C8F6E3E10}"/>
                </a:ext>
              </a:extLst>
            </p:cNvPr>
            <p:cNvSpPr txBox="1"/>
            <p:nvPr/>
          </p:nvSpPr>
          <p:spPr>
            <a:xfrm>
              <a:off x="9153522" y="451812"/>
              <a:ext cx="664294" cy="306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1000</a:t>
              </a:r>
              <a:endParaRPr lang="ko-KR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151929" y="5997427"/>
            <a:ext cx="486544" cy="5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783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래픽 24">
            <a:extLst>
              <a:ext uri="{FF2B5EF4-FFF2-40B4-BE49-F238E27FC236}">
                <a16:creationId xmlns:a16="http://schemas.microsoft.com/office/drawing/2014/main" id="{BB470764-5291-4C2F-8765-DF19DABC4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209" t="6284" r="6621" b="9826"/>
          <a:stretch/>
        </p:blipFill>
        <p:spPr>
          <a:xfrm>
            <a:off x="-1" y="-11188"/>
            <a:ext cx="12191999" cy="6060341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172724D3-E1E9-4392-96E0-87F43F3B0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30" r="1330"/>
          <a:stretch/>
        </p:blipFill>
        <p:spPr>
          <a:xfrm>
            <a:off x="1" y="5618539"/>
            <a:ext cx="12192000" cy="1239461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7428761" cy="788895"/>
            <a:chOff x="3405187" y="3143250"/>
            <a:chExt cx="5381625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05187" y="3143250"/>
              <a:ext cx="5381625" cy="5715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516286" y="6229698"/>
            <a:ext cx="576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Lv.3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5714499-1A77-4C3E-BD70-12A0DB89A6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90630" y="6022049"/>
            <a:ext cx="401174" cy="50470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BEA0133-118D-4AB7-A86B-ABA3DE63C2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42212" y="6073813"/>
            <a:ext cx="452938" cy="40117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A7F30CC-F83B-4D25-AF76-2608AC8FC9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42834" y="6060631"/>
            <a:ext cx="388233" cy="45293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CD66AD2-D1A7-4DF9-8579-B29413BAE8A1}"/>
              </a:ext>
            </a:extLst>
          </p:cNvPr>
          <p:cNvSpPr/>
          <p:nvPr/>
        </p:nvSpPr>
        <p:spPr>
          <a:xfrm>
            <a:off x="339910" y="584200"/>
            <a:ext cx="11512180" cy="4855307"/>
          </a:xfrm>
          <a:prstGeom prst="roundRect">
            <a:avLst>
              <a:gd name="adj" fmla="val 3719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A7D4A-A626-461A-9450-2EC06A483E22}"/>
              </a:ext>
            </a:extLst>
          </p:cNvPr>
          <p:cNvSpPr txBox="1"/>
          <p:nvPr/>
        </p:nvSpPr>
        <p:spPr>
          <a:xfrm>
            <a:off x="558949" y="785441"/>
            <a:ext cx="5049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lgerian" panose="04020705040A02060702" pitchFamily="82" charset="0"/>
                <a:ea typeface="배찌체" panose="00000500000000000000" pitchFamily="2" charset="-127"/>
              </a:rPr>
              <a:t>Stage3. </a:t>
            </a:r>
            <a:r>
              <a:rPr lang="ko-KR" altLang="en-US" sz="2400" dirty="0">
                <a:latin typeface="Algerian" panose="04020705040A02060702" pitchFamily="82" charset="0"/>
                <a:ea typeface="배찌체" panose="00000500000000000000" pitchFamily="2" charset="-127"/>
              </a:rPr>
              <a:t>용암지대 몬스터 소탕작전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51929" y="5997427"/>
            <a:ext cx="486544" cy="58498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1813" y="1306445"/>
            <a:ext cx="107511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다양한 가락</a:t>
            </a:r>
            <a:r>
              <a:rPr lang="en-US" altLang="ko-K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(</a:t>
            </a:r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선율</a:t>
            </a:r>
            <a:r>
              <a:rPr lang="en-US" altLang="ko-K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)</a:t>
            </a:r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의 모양에 따라 </a:t>
            </a:r>
            <a:endParaRPr lang="en-US" altLang="ko-K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청춘예찬 M_TT" panose="02010606000101010101" pitchFamily="2" charset="-127"/>
              <a:ea typeface="J청춘예찬 M_TT" panose="02010606000101010101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느낌이 어떻게 다른지 </a:t>
            </a:r>
            <a:r>
              <a:rPr lang="ko-KR" alt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말해보시오</a:t>
            </a:r>
            <a:r>
              <a:rPr lang="en-US" altLang="ko-K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!!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1907" y="2541865"/>
            <a:ext cx="10305025" cy="738664"/>
          </a:xfrm>
          <a:prstGeom prst="rect">
            <a:avLst/>
          </a:prstGeom>
          <a:solidFill>
            <a:srgbClr val="FFE699">
              <a:alpha val="6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C0000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올라가는 가락  </a:t>
            </a:r>
            <a:r>
              <a:rPr lang="en-US" altLang="ko-KR" sz="2800" b="1" dirty="0">
                <a:solidFill>
                  <a:srgbClr val="C0000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 /   </a:t>
            </a:r>
            <a:r>
              <a:rPr lang="ko-KR" altLang="en-US" sz="2800" b="1" dirty="0">
                <a:solidFill>
                  <a:srgbClr val="C0000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내려가는 가락  </a:t>
            </a:r>
            <a:r>
              <a:rPr lang="en-US" altLang="ko-KR" sz="2800" b="1" dirty="0">
                <a:solidFill>
                  <a:srgbClr val="C0000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 /   </a:t>
            </a:r>
            <a:r>
              <a:rPr lang="ko-KR" altLang="en-US" sz="2800" b="1" dirty="0" err="1">
                <a:solidFill>
                  <a:srgbClr val="C0000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차례가기</a:t>
            </a:r>
            <a:r>
              <a:rPr lang="ko-KR" altLang="en-US" sz="2800" b="1" dirty="0">
                <a:solidFill>
                  <a:srgbClr val="C0000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 가락</a:t>
            </a:r>
            <a:r>
              <a:rPr lang="en-US" altLang="ko-KR" sz="2800" b="1" dirty="0">
                <a:solidFill>
                  <a:srgbClr val="C0000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   /   </a:t>
            </a:r>
            <a:r>
              <a:rPr lang="ko-KR" altLang="en-US" sz="2800" b="1" dirty="0">
                <a:solidFill>
                  <a:srgbClr val="C0000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뛰어가기 가락</a:t>
            </a:r>
            <a:endParaRPr lang="en-US" altLang="ko-KR" sz="2800" b="1" dirty="0">
              <a:solidFill>
                <a:srgbClr val="C00000"/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-12929088" y="12612"/>
            <a:ext cx="12253572" cy="6569800"/>
            <a:chOff x="-12929088" y="12612"/>
            <a:chExt cx="12253572" cy="65698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23185"/>
            <a:stretch/>
          </p:blipFill>
          <p:spPr>
            <a:xfrm>
              <a:off x="-12929088" y="139742"/>
              <a:ext cx="12253572" cy="64426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64" name="직선 화살표 연결선 63"/>
            <p:cNvCxnSpPr/>
            <p:nvPr/>
          </p:nvCxnSpPr>
          <p:spPr>
            <a:xfrm>
              <a:off x="-4582651" y="2358617"/>
              <a:ext cx="10651" cy="2215835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>
              <a:off x="-4582651" y="164057"/>
              <a:ext cx="10651" cy="2215835"/>
            </a:xfrm>
            <a:prstGeom prst="straightConnector1">
              <a:avLst/>
            </a:prstGeom>
            <a:ln w="7620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-4399280" y="3098800"/>
              <a:ext cx="10615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>
                  <a:solidFill>
                    <a:srgbClr val="FF0000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1</a:t>
              </a:r>
              <a:r>
                <a:rPr lang="ko-KR" altLang="en-US" sz="3600" b="1" dirty="0">
                  <a:solidFill>
                    <a:srgbClr val="FF0000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옥타브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-4409440" y="995680"/>
              <a:ext cx="11176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>
                      <a:lumMod val="75000"/>
                    </a:schemeClr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2</a:t>
              </a:r>
              <a:r>
                <a:rPr lang="ko-KR" altLang="en-US" sz="3600" b="1" dirty="0">
                  <a:solidFill>
                    <a:schemeClr val="accent1">
                      <a:lumMod val="75000"/>
                    </a:schemeClr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옥타브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12888451" y="4208692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도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-12399740" y="3880757"/>
              <a:ext cx="4443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레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-11915386" y="3554641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미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-11393925" y="3229423"/>
              <a:ext cx="4363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파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-10897327" y="2924525"/>
              <a:ext cx="3626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솔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-10405272" y="2604642"/>
              <a:ext cx="4074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라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-9878194" y="2268132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시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-8915891" y="1953172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도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-8427180" y="1625237"/>
              <a:ext cx="4443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레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-7942826" y="1299121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미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-7421365" y="973903"/>
              <a:ext cx="4363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파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-6924767" y="669005"/>
              <a:ext cx="3626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솔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-6432712" y="349122"/>
              <a:ext cx="4074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라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-5905634" y="12612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시</a:t>
              </a: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504" y="3388565"/>
            <a:ext cx="2595812" cy="1554769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6045" y="3419045"/>
            <a:ext cx="2527152" cy="1521044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5405" y="3367953"/>
            <a:ext cx="2666724" cy="1572136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9427" y="3339131"/>
            <a:ext cx="2693624" cy="1600958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86990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16667E-6 3.7037E-7 L -4.16667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2 0.01389 L 1.06015 0.0113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7DF79F-768D-4B07-8B0D-3D08D78705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E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A4D27DA-FB70-4682-97CA-B64293FFD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1440" y="3277722"/>
            <a:ext cx="1461627" cy="23917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73E47561-9857-43E9-A40F-35F529B72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722" y="5325533"/>
            <a:ext cx="1485900" cy="3683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8CD649A-F73E-413F-A541-C62D9D426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8493" y="5085275"/>
            <a:ext cx="2870200" cy="58420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B3D352E-3A66-4B30-A75C-C84533C0D9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5651501"/>
            <a:ext cx="12192000" cy="12065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52ED5166-2121-40D2-BC3E-0A4D67408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009175" y="2509512"/>
            <a:ext cx="1336503" cy="777354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714B8C79-4982-41BB-840E-709206314E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2159856" y="475157"/>
            <a:ext cx="1718362" cy="900094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7FBB1748-22B5-4CB8-AA70-57400A63C6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2574377" y="1508780"/>
            <a:ext cx="1363779" cy="75007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207549A4-E0CF-47D9-A9C1-22BCA9227B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3359" y="3788397"/>
            <a:ext cx="1594502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1187042D-5FD4-4E14-BB73-343066E4D6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61577" y="1293187"/>
            <a:ext cx="5917470" cy="20671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B115910-8996-4F87-A86B-79963B152644}"/>
              </a:ext>
            </a:extLst>
          </p:cNvPr>
          <p:cNvSpPr txBox="1"/>
          <p:nvPr/>
        </p:nvSpPr>
        <p:spPr>
          <a:xfrm>
            <a:off x="5194859" y="1658460"/>
            <a:ext cx="5650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A4184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잠깐 </a:t>
            </a:r>
            <a:r>
              <a:rPr lang="en-US" altLang="ko-KR" sz="3600" dirty="0">
                <a:solidFill>
                  <a:srgbClr val="0A4184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!!!</a:t>
            </a:r>
          </a:p>
          <a:p>
            <a:pPr algn="ctr"/>
            <a:r>
              <a:rPr lang="ko-KR" altLang="en-US" sz="3600" dirty="0">
                <a:solidFill>
                  <a:srgbClr val="0A4184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이걸 가지고 가면 도움이 </a:t>
            </a:r>
            <a:r>
              <a:rPr lang="ko-KR" altLang="en-US" sz="3600" dirty="0" err="1">
                <a:solidFill>
                  <a:srgbClr val="0A4184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될걸세</a:t>
            </a:r>
            <a:r>
              <a:rPr lang="en-US" altLang="ko-KR" sz="3600" dirty="0">
                <a:solidFill>
                  <a:srgbClr val="0A4184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~</a:t>
            </a:r>
            <a:endParaRPr lang="ko-KR" altLang="en-US" sz="3600" dirty="0">
              <a:solidFill>
                <a:srgbClr val="0A4184"/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679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래픽 24">
            <a:extLst>
              <a:ext uri="{FF2B5EF4-FFF2-40B4-BE49-F238E27FC236}">
                <a16:creationId xmlns:a16="http://schemas.microsoft.com/office/drawing/2014/main" id="{BB470764-5291-4C2F-8765-DF19DABC47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209" t="6284" r="6621" b="9826"/>
          <a:stretch/>
        </p:blipFill>
        <p:spPr>
          <a:xfrm>
            <a:off x="-1" y="-11188"/>
            <a:ext cx="12191999" cy="6060341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172724D3-E1E9-4392-96E0-87F43F3B07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330" r="1330"/>
          <a:stretch/>
        </p:blipFill>
        <p:spPr>
          <a:xfrm>
            <a:off x="1" y="5618539"/>
            <a:ext cx="12192000" cy="1239461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1C7406DA-154E-405E-9E20-ECE8C1D1B1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4361" y="3741678"/>
            <a:ext cx="1594500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7428761" cy="788895"/>
            <a:chOff x="3405187" y="3143250"/>
            <a:chExt cx="5381625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405187" y="3143250"/>
              <a:ext cx="5381625" cy="5715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516286" y="6229698"/>
            <a:ext cx="576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Lv.3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5714499-1A77-4C3E-BD70-12A0DB89A6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90630" y="6022049"/>
            <a:ext cx="401174" cy="50470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BEA0133-118D-4AB7-A86B-ABA3DE63C2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42212" y="6073813"/>
            <a:ext cx="452938" cy="40117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A7F30CC-F83B-4D25-AF76-2608AC8FC9A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442834" y="6060631"/>
            <a:ext cx="388233" cy="452939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35B46085-7B4B-496C-9F29-1D7C9242BD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677709" y="2861481"/>
            <a:ext cx="1622908" cy="1036858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4A5818BF-2F52-4A37-A7CC-C060ADBE288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077117" y="4074209"/>
            <a:ext cx="1352423" cy="1517719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DA49AA0-46FE-4831-BECF-B7FA30A72C3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695036" y="3981451"/>
            <a:ext cx="1908419" cy="159285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21C1CFF-5BFD-4538-ACE4-97B00E4EC0CC}"/>
              </a:ext>
            </a:extLst>
          </p:cNvPr>
          <p:cNvGrpSpPr/>
          <p:nvPr/>
        </p:nvGrpSpPr>
        <p:grpSpPr>
          <a:xfrm>
            <a:off x="2463681" y="1490749"/>
            <a:ext cx="7264636" cy="1920081"/>
            <a:chOff x="2463681" y="1582180"/>
            <a:chExt cx="7264636" cy="1920081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7DA59B2B-F12C-4FAB-90F8-8BAED313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463681" y="1582180"/>
              <a:ext cx="7264636" cy="192008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6DB292-A4A5-4304-99A7-696786BB9D4B}"/>
                </a:ext>
              </a:extLst>
            </p:cNvPr>
            <p:cNvSpPr txBox="1"/>
            <p:nvPr/>
          </p:nvSpPr>
          <p:spPr>
            <a:xfrm>
              <a:off x="3420442" y="2280610"/>
              <a:ext cx="5351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용암지대 몬스터를 물리쳤다</a:t>
              </a:r>
              <a:r>
                <a:rPr lang="en-US" altLang="ko-KR" sz="40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!</a:t>
              </a:r>
              <a:endParaRPr lang="ko-KR" altLang="en-US" sz="40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9F426A5-7E43-4443-AA7E-4BC743C66D32}"/>
              </a:ext>
            </a:extLst>
          </p:cNvPr>
          <p:cNvGrpSpPr/>
          <p:nvPr/>
        </p:nvGrpSpPr>
        <p:grpSpPr>
          <a:xfrm>
            <a:off x="8637223" y="388071"/>
            <a:ext cx="1219655" cy="419436"/>
            <a:chOff x="8805331" y="414808"/>
            <a:chExt cx="1012485" cy="348191"/>
          </a:xfrm>
        </p:grpSpPr>
        <p:pic>
          <p:nvPicPr>
            <p:cNvPr id="38" name="그래픽 37">
              <a:extLst>
                <a:ext uri="{FF2B5EF4-FFF2-40B4-BE49-F238E27FC236}">
                  <a16:creationId xmlns:a16="http://schemas.microsoft.com/office/drawing/2014/main" id="{087A7913-FD1F-463A-BD51-EC25DD4DF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8805331" y="414808"/>
              <a:ext cx="348191" cy="34819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040D4AF-625F-46C0-AE5B-2BC066E1F9DA}"/>
                </a:ext>
              </a:extLst>
            </p:cNvPr>
            <p:cNvSpPr txBox="1"/>
            <p:nvPr/>
          </p:nvSpPr>
          <p:spPr>
            <a:xfrm>
              <a:off x="9153522" y="451812"/>
              <a:ext cx="664294" cy="306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1000</a:t>
              </a:r>
              <a:endParaRPr lang="ko-KR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151929" y="5997427"/>
            <a:ext cx="486544" cy="584985"/>
          </a:xfrm>
          <a:prstGeom prst="rect">
            <a:avLst/>
          </a:prstGeom>
        </p:spPr>
      </p:pic>
      <p:pic>
        <p:nvPicPr>
          <p:cNvPr id="34" name="용사의 대모험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739"/>
                </p14:media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-5151755" y="70554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776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8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18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8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18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37" showWhenStopped="0">
                <p:cTn id="3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래픽 24">
            <a:extLst>
              <a:ext uri="{FF2B5EF4-FFF2-40B4-BE49-F238E27FC236}">
                <a16:creationId xmlns:a16="http://schemas.microsoft.com/office/drawing/2014/main" id="{BB470764-5291-4C2F-8765-DF19DABC4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209" t="6284" r="6621" b="9826"/>
          <a:stretch/>
        </p:blipFill>
        <p:spPr>
          <a:xfrm>
            <a:off x="-1" y="-11188"/>
            <a:ext cx="12191999" cy="6060341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172724D3-E1E9-4392-96E0-87F43F3B0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30" r="1330"/>
          <a:stretch/>
        </p:blipFill>
        <p:spPr>
          <a:xfrm>
            <a:off x="1" y="5618539"/>
            <a:ext cx="12192000" cy="123946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7428761" cy="788895"/>
            <a:chOff x="3405187" y="3143250"/>
            <a:chExt cx="5381625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05187" y="3143250"/>
              <a:ext cx="5381625" cy="5715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516286" y="6229698"/>
            <a:ext cx="576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Lv.3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5714499-1A77-4C3E-BD70-12A0DB89A6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90630" y="6022049"/>
            <a:ext cx="401174" cy="50470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BEA0133-118D-4AB7-A86B-ABA3DE63C2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42212" y="6073813"/>
            <a:ext cx="452938" cy="40117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A7F30CC-F83B-4D25-AF76-2608AC8FC9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42834" y="6060631"/>
            <a:ext cx="388233" cy="452939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8426931B-CFEA-452E-BD2E-AF91A5C3D921}"/>
              </a:ext>
            </a:extLst>
          </p:cNvPr>
          <p:cNvGrpSpPr/>
          <p:nvPr/>
        </p:nvGrpSpPr>
        <p:grpSpPr>
          <a:xfrm>
            <a:off x="8637223" y="388071"/>
            <a:ext cx="1219655" cy="419436"/>
            <a:chOff x="8805331" y="414808"/>
            <a:chExt cx="1012485" cy="348191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2063B120-C3F3-48E1-AB20-19D60DB42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805331" y="414808"/>
              <a:ext cx="348191" cy="34819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3135AA3-DE1E-4626-A908-F548B7BCC762}"/>
                </a:ext>
              </a:extLst>
            </p:cNvPr>
            <p:cNvSpPr txBox="1"/>
            <p:nvPr/>
          </p:nvSpPr>
          <p:spPr>
            <a:xfrm>
              <a:off x="9153522" y="451812"/>
              <a:ext cx="664294" cy="306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1000</a:t>
              </a:r>
              <a:endParaRPr lang="ko-KR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28" name="그래픽 27">
            <a:extLst>
              <a:ext uri="{FF2B5EF4-FFF2-40B4-BE49-F238E27FC236}">
                <a16:creationId xmlns:a16="http://schemas.microsoft.com/office/drawing/2014/main" id="{1D65C849-07C0-4C82-8D21-7A98D58A646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69181" y="3741678"/>
            <a:ext cx="1594500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9" name="그래픽 28">
            <a:extLst>
              <a:ext uri="{FF2B5EF4-FFF2-40B4-BE49-F238E27FC236}">
                <a16:creationId xmlns:a16="http://schemas.microsoft.com/office/drawing/2014/main" id="{F176AFF4-ADD3-4115-8F99-1DA59442185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88832"/>
          <a:stretch/>
        </p:blipFill>
        <p:spPr>
          <a:xfrm>
            <a:off x="7813946" y="5879952"/>
            <a:ext cx="829628" cy="78889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463681" y="994535"/>
            <a:ext cx="7264636" cy="2416295"/>
            <a:chOff x="2463681" y="994535"/>
            <a:chExt cx="7264636" cy="241629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5254083-42AE-4B23-B79E-9D056E69E6A8}"/>
                </a:ext>
              </a:extLst>
            </p:cNvPr>
            <p:cNvGrpSpPr/>
            <p:nvPr/>
          </p:nvGrpSpPr>
          <p:grpSpPr>
            <a:xfrm>
              <a:off x="2463681" y="1490749"/>
              <a:ext cx="7264636" cy="1920081"/>
              <a:chOff x="2463681" y="1582180"/>
              <a:chExt cx="7264636" cy="1920081"/>
            </a:xfrm>
          </p:grpSpPr>
          <p:pic>
            <p:nvPicPr>
              <p:cNvPr id="24" name="그래픽 23">
                <a:extLst>
                  <a:ext uri="{FF2B5EF4-FFF2-40B4-BE49-F238E27FC236}">
                    <a16:creationId xmlns:a16="http://schemas.microsoft.com/office/drawing/2014/main" id="{0F88A4BD-7BF4-4963-BB68-0C8DBB2F6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463681" y="1582180"/>
                <a:ext cx="7264636" cy="1920081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100B40-0640-4D43-A4B5-47E7176BC1DA}"/>
                  </a:ext>
                </a:extLst>
              </p:cNvPr>
              <p:cNvSpPr txBox="1"/>
              <p:nvPr/>
            </p:nvSpPr>
            <p:spPr>
              <a:xfrm>
                <a:off x="3397211" y="2406242"/>
                <a:ext cx="564128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chemeClr val="bg1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용사는</a:t>
                </a:r>
                <a:r>
                  <a:rPr lang="ko-KR" altLang="en-US" sz="3600" dirty="0">
                    <a:solidFill>
                      <a:schemeClr val="bg1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 </a:t>
                </a:r>
                <a:r>
                  <a:rPr lang="en-US" altLang="ko-KR" sz="3600" dirty="0">
                    <a:solidFill>
                      <a:schemeClr val="bg1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“</a:t>
                </a:r>
                <a:r>
                  <a:rPr lang="ko-KR" altLang="en-US" sz="3600" dirty="0">
                    <a:solidFill>
                      <a:schemeClr val="bg1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멜로디</a:t>
                </a:r>
                <a:r>
                  <a:rPr lang="en-US" altLang="ko-KR" sz="3600" dirty="0">
                    <a:solidFill>
                      <a:schemeClr val="bg1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”</a:t>
                </a:r>
                <a:r>
                  <a:rPr lang="ko-KR" altLang="en-US" sz="3600" dirty="0">
                    <a:solidFill>
                      <a:schemeClr val="bg1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카드를 얻었다</a:t>
                </a:r>
                <a:r>
                  <a:rPr lang="en-US" altLang="ko-KR" sz="3600" dirty="0">
                    <a:solidFill>
                      <a:schemeClr val="bg1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!</a:t>
                </a:r>
                <a:endParaRPr lang="ko-KR" altLang="en-US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endParaRPr>
              </a:p>
            </p:txBody>
          </p:sp>
        </p:grpSp>
        <p:pic>
          <p:nvPicPr>
            <p:cNvPr id="38" name="그래픽 37">
              <a:extLst>
                <a:ext uri="{FF2B5EF4-FFF2-40B4-BE49-F238E27FC236}">
                  <a16:creationId xmlns:a16="http://schemas.microsoft.com/office/drawing/2014/main" id="{FD84E7AD-C8E9-4DA0-AB62-8D982B85B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468432" y="994535"/>
              <a:ext cx="1255133" cy="1255133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894" b="88551" l="3492" r="9492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99265" y="1212803"/>
              <a:ext cx="1231516" cy="728484"/>
            </a:xfrm>
            <a:prstGeom prst="rect">
              <a:avLst/>
            </a:prstGeom>
          </p:spPr>
        </p:pic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894" b="88551" l="3492" r="9492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3182" y="6006848"/>
            <a:ext cx="878907" cy="51990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151929" y="5997427"/>
            <a:ext cx="486544" cy="584985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E7F9F3C7-8A5D-4159-934F-0C76F671774B}"/>
              </a:ext>
            </a:extLst>
          </p:cNvPr>
          <p:cNvGrpSpPr/>
          <p:nvPr/>
        </p:nvGrpSpPr>
        <p:grpSpPr>
          <a:xfrm>
            <a:off x="0" y="-9242779"/>
            <a:ext cx="12191994" cy="8801100"/>
            <a:chOff x="0" y="-971550"/>
            <a:chExt cx="12191994" cy="88011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0DB3401D-8AD6-4858-BE24-6C139A2D980C}"/>
                </a:ext>
              </a:extLst>
            </p:cNvPr>
            <p:cNvSpPr/>
            <p:nvPr/>
          </p:nvSpPr>
          <p:spPr>
            <a:xfrm>
              <a:off x="0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6506A6E5-29E6-4C6C-B5A1-A1146DCC7EF2}"/>
                </a:ext>
              </a:extLst>
            </p:cNvPr>
            <p:cNvSpPr/>
            <p:nvPr/>
          </p:nvSpPr>
          <p:spPr>
            <a:xfrm>
              <a:off x="135466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50EF6725-8C38-490D-8FDD-7A0B95B3947A}"/>
                </a:ext>
              </a:extLst>
            </p:cNvPr>
            <p:cNvSpPr/>
            <p:nvPr/>
          </p:nvSpPr>
          <p:spPr>
            <a:xfrm>
              <a:off x="2709334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BA9B2D4-DED8-470F-964A-41C144561669}"/>
                </a:ext>
              </a:extLst>
            </p:cNvPr>
            <p:cNvSpPr/>
            <p:nvPr/>
          </p:nvSpPr>
          <p:spPr>
            <a:xfrm>
              <a:off x="4064001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353A356C-4C55-4408-AE70-A9664BAE58EC}"/>
                </a:ext>
              </a:extLst>
            </p:cNvPr>
            <p:cNvSpPr/>
            <p:nvPr/>
          </p:nvSpPr>
          <p:spPr>
            <a:xfrm>
              <a:off x="5418666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A88ACF1E-80F3-44CF-9BB5-CC108B526C68}"/>
                </a:ext>
              </a:extLst>
            </p:cNvPr>
            <p:cNvSpPr/>
            <p:nvPr/>
          </p:nvSpPr>
          <p:spPr>
            <a:xfrm>
              <a:off x="6773333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E2CCE740-6B63-42B8-90B0-38F4D2735530}"/>
                </a:ext>
              </a:extLst>
            </p:cNvPr>
            <p:cNvSpPr/>
            <p:nvPr/>
          </p:nvSpPr>
          <p:spPr>
            <a:xfrm>
              <a:off x="8127998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720AB3B8-43B2-4C13-85CF-F36F51FF90BF}"/>
                </a:ext>
              </a:extLst>
            </p:cNvPr>
            <p:cNvSpPr/>
            <p:nvPr/>
          </p:nvSpPr>
          <p:spPr>
            <a:xfrm>
              <a:off x="9482665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FB99B35B-BF7D-4482-B5A9-489A98742361}"/>
                </a:ext>
              </a:extLst>
            </p:cNvPr>
            <p:cNvSpPr/>
            <p:nvPr/>
          </p:nvSpPr>
          <p:spPr>
            <a:xfrm>
              <a:off x="1083732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14740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25E-6 2.59259E-6 L 0.96107 2.59259E-6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4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2" presetClass="emph" presetSubtype="0" repeatCount="3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0 -1.48148E-6 L 0 1.19815 " pathEditMode="relative" rAng="0" ptsTypes="AA">
                                      <p:cBhvr>
                                        <p:cTn id="17" dur="1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B9FA9D-E458-4F53-872B-DDFBB44865CD}"/>
              </a:ext>
            </a:extLst>
          </p:cNvPr>
          <p:cNvGrpSpPr/>
          <p:nvPr/>
        </p:nvGrpSpPr>
        <p:grpSpPr>
          <a:xfrm>
            <a:off x="0" y="-971550"/>
            <a:ext cx="12191994" cy="8801100"/>
            <a:chOff x="0" y="-971550"/>
            <a:chExt cx="12191994" cy="88011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9D02076-1B9A-4384-9C68-2745223D1895}"/>
                </a:ext>
              </a:extLst>
            </p:cNvPr>
            <p:cNvSpPr/>
            <p:nvPr/>
          </p:nvSpPr>
          <p:spPr>
            <a:xfrm>
              <a:off x="0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95CB339-56DC-45FB-9335-F04A43F8B939}"/>
                </a:ext>
              </a:extLst>
            </p:cNvPr>
            <p:cNvSpPr/>
            <p:nvPr/>
          </p:nvSpPr>
          <p:spPr>
            <a:xfrm>
              <a:off x="135466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980C1F5-9F12-4FD8-AF8A-B90B03F703AD}"/>
                </a:ext>
              </a:extLst>
            </p:cNvPr>
            <p:cNvSpPr/>
            <p:nvPr/>
          </p:nvSpPr>
          <p:spPr>
            <a:xfrm>
              <a:off x="2709334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9FA8BD3-F7FF-48B5-9F4D-E569C92E77CC}"/>
                </a:ext>
              </a:extLst>
            </p:cNvPr>
            <p:cNvSpPr/>
            <p:nvPr/>
          </p:nvSpPr>
          <p:spPr>
            <a:xfrm>
              <a:off x="4064001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13970B1-444D-494D-BD00-B4223DD4FDD9}"/>
                </a:ext>
              </a:extLst>
            </p:cNvPr>
            <p:cNvSpPr/>
            <p:nvPr/>
          </p:nvSpPr>
          <p:spPr>
            <a:xfrm>
              <a:off x="5418666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53852B-3921-4F4C-B0D2-3719CAFE583D}"/>
                </a:ext>
              </a:extLst>
            </p:cNvPr>
            <p:cNvSpPr/>
            <p:nvPr/>
          </p:nvSpPr>
          <p:spPr>
            <a:xfrm>
              <a:off x="6773333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29518E2-CD7F-4E2C-BE62-00F83180EA53}"/>
                </a:ext>
              </a:extLst>
            </p:cNvPr>
            <p:cNvSpPr/>
            <p:nvPr/>
          </p:nvSpPr>
          <p:spPr>
            <a:xfrm>
              <a:off x="8127998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41E227C-7D4C-447B-ADC8-8DABE5B23E3D}"/>
                </a:ext>
              </a:extLst>
            </p:cNvPr>
            <p:cNvSpPr/>
            <p:nvPr/>
          </p:nvSpPr>
          <p:spPr>
            <a:xfrm>
              <a:off x="9482665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4B8C737-D50B-450C-89E7-802878653CBE}"/>
                </a:ext>
              </a:extLst>
            </p:cNvPr>
            <p:cNvSpPr/>
            <p:nvPr/>
          </p:nvSpPr>
          <p:spPr>
            <a:xfrm>
              <a:off x="1083732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래픽 5">
            <a:extLst>
              <a:ext uri="{FF2B5EF4-FFF2-40B4-BE49-F238E27FC236}">
                <a16:creationId xmlns:a16="http://schemas.microsoft.com/office/drawing/2014/main" id="{3FE571A6-2AFF-44FE-8083-F6EDAC7E0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3681" y="2468959"/>
            <a:ext cx="7264636" cy="19200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8C9ED-F4BC-4EDF-8284-AFD52E945F53}"/>
              </a:ext>
            </a:extLst>
          </p:cNvPr>
          <p:cNvSpPr txBox="1"/>
          <p:nvPr/>
        </p:nvSpPr>
        <p:spPr>
          <a:xfrm>
            <a:off x="4096905" y="3167389"/>
            <a:ext cx="3998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레벨이 </a:t>
            </a:r>
            <a:r>
              <a:rPr lang="en-US" altLang="ko-KR" sz="44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4</a:t>
            </a:r>
            <a:r>
              <a:rPr lang="ko-KR" altLang="en-US" sz="44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가 되었다</a:t>
            </a:r>
            <a:r>
              <a:rPr lang="en-US" altLang="ko-KR" sz="44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!</a:t>
            </a:r>
            <a:endParaRPr lang="ko-KR" altLang="en-US" sz="4400" dirty="0">
              <a:solidFill>
                <a:schemeClr val="bg1"/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001358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B9FA9D-E458-4F53-872B-DDFBB44865CD}"/>
              </a:ext>
            </a:extLst>
          </p:cNvPr>
          <p:cNvGrpSpPr/>
          <p:nvPr/>
        </p:nvGrpSpPr>
        <p:grpSpPr>
          <a:xfrm>
            <a:off x="0" y="-971550"/>
            <a:ext cx="12191994" cy="8801100"/>
            <a:chOff x="0" y="-971550"/>
            <a:chExt cx="12191994" cy="88011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9D02076-1B9A-4384-9C68-2745223D1895}"/>
                </a:ext>
              </a:extLst>
            </p:cNvPr>
            <p:cNvSpPr/>
            <p:nvPr/>
          </p:nvSpPr>
          <p:spPr>
            <a:xfrm>
              <a:off x="0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95CB339-56DC-45FB-9335-F04A43F8B939}"/>
                </a:ext>
              </a:extLst>
            </p:cNvPr>
            <p:cNvSpPr/>
            <p:nvPr/>
          </p:nvSpPr>
          <p:spPr>
            <a:xfrm>
              <a:off x="135466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980C1F5-9F12-4FD8-AF8A-B90B03F703AD}"/>
                </a:ext>
              </a:extLst>
            </p:cNvPr>
            <p:cNvSpPr/>
            <p:nvPr/>
          </p:nvSpPr>
          <p:spPr>
            <a:xfrm>
              <a:off x="2709334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9FA8BD3-F7FF-48B5-9F4D-E569C92E77CC}"/>
                </a:ext>
              </a:extLst>
            </p:cNvPr>
            <p:cNvSpPr/>
            <p:nvPr/>
          </p:nvSpPr>
          <p:spPr>
            <a:xfrm>
              <a:off x="4064001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13970B1-444D-494D-BD00-B4223DD4FDD9}"/>
                </a:ext>
              </a:extLst>
            </p:cNvPr>
            <p:cNvSpPr/>
            <p:nvPr/>
          </p:nvSpPr>
          <p:spPr>
            <a:xfrm>
              <a:off x="5418666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53852B-3921-4F4C-B0D2-3719CAFE583D}"/>
                </a:ext>
              </a:extLst>
            </p:cNvPr>
            <p:cNvSpPr/>
            <p:nvPr/>
          </p:nvSpPr>
          <p:spPr>
            <a:xfrm>
              <a:off x="6773333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29518E2-CD7F-4E2C-BE62-00F83180EA53}"/>
                </a:ext>
              </a:extLst>
            </p:cNvPr>
            <p:cNvSpPr/>
            <p:nvPr/>
          </p:nvSpPr>
          <p:spPr>
            <a:xfrm>
              <a:off x="8127998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41E227C-7D4C-447B-ADC8-8DABE5B23E3D}"/>
                </a:ext>
              </a:extLst>
            </p:cNvPr>
            <p:cNvSpPr/>
            <p:nvPr/>
          </p:nvSpPr>
          <p:spPr>
            <a:xfrm>
              <a:off x="9482665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4B8C737-D50B-450C-89E7-802878653CBE}"/>
                </a:ext>
              </a:extLst>
            </p:cNvPr>
            <p:cNvSpPr/>
            <p:nvPr/>
          </p:nvSpPr>
          <p:spPr>
            <a:xfrm>
              <a:off x="1083732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래픽 2">
            <a:extLst>
              <a:ext uri="{FF2B5EF4-FFF2-40B4-BE49-F238E27FC236}">
                <a16:creationId xmlns:a16="http://schemas.microsoft.com/office/drawing/2014/main" id="{7B5698EC-E1DD-4556-A438-C5289035B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301" y="711068"/>
            <a:ext cx="10947399" cy="54358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8BF9A9-1D41-4927-B9A3-5133A788BF8F}"/>
              </a:ext>
            </a:extLst>
          </p:cNvPr>
          <p:cNvSpPr txBox="1"/>
          <p:nvPr/>
        </p:nvSpPr>
        <p:spPr>
          <a:xfrm>
            <a:off x="1620410" y="3808798"/>
            <a:ext cx="157927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Stage 1</a:t>
            </a:r>
          </a:p>
          <a:p>
            <a:pPr algn="ctr"/>
            <a:r>
              <a:rPr lang="ko-KR" altLang="en-US" sz="32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소리의 숲</a:t>
            </a:r>
          </a:p>
        </p:txBody>
      </p:sp>
      <p:pic>
        <p:nvPicPr>
          <p:cNvPr id="30" name="그래픽 29">
            <a:extLst>
              <a:ext uri="{FF2B5EF4-FFF2-40B4-BE49-F238E27FC236}">
                <a16:creationId xmlns:a16="http://schemas.microsoft.com/office/drawing/2014/main" id="{5EB460E7-0AB0-48E8-B0CE-37223F276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6650" y="3145174"/>
            <a:ext cx="8143978" cy="529813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DAE3F2E1-8286-44DE-8A11-AB5B04FF1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5537" y="2500907"/>
            <a:ext cx="1264560" cy="126456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2DCFB682-15D9-4577-AD22-5D8FEBC2F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2956" y="2490374"/>
            <a:ext cx="1377105" cy="1309599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2FA15B8-CFE0-4B82-9294-BD67EC923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7299" y="2875305"/>
            <a:ext cx="1111721" cy="122943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6CE3E8FD-F451-4199-9CBD-8564419C5B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94034" y="2452171"/>
            <a:ext cx="1272023" cy="13305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8EA8BFB-92B2-4E86-85D9-8571E8B92892}"/>
              </a:ext>
            </a:extLst>
          </p:cNvPr>
          <p:cNvSpPr txBox="1"/>
          <p:nvPr/>
        </p:nvSpPr>
        <p:spPr>
          <a:xfrm>
            <a:off x="3585690" y="3983617"/>
            <a:ext cx="157927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Stage 2</a:t>
            </a:r>
          </a:p>
          <a:p>
            <a:pPr algn="ctr"/>
            <a:r>
              <a:rPr lang="ko-KR" altLang="en-US" sz="32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리듬의 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B3FC45-7197-4506-B2EA-F334C679C68F}"/>
              </a:ext>
            </a:extLst>
          </p:cNvPr>
          <p:cNvSpPr txBox="1"/>
          <p:nvPr/>
        </p:nvSpPr>
        <p:spPr>
          <a:xfrm>
            <a:off x="5391469" y="4162741"/>
            <a:ext cx="18870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Stage 3</a:t>
            </a:r>
          </a:p>
          <a:p>
            <a:pPr algn="ctr"/>
            <a:r>
              <a:rPr lang="ko-KR" altLang="en-US" sz="32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용암의 선율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EC6D70-F0F3-4434-AF3D-6EE0C3E6617A}"/>
              </a:ext>
            </a:extLst>
          </p:cNvPr>
          <p:cNvSpPr txBox="1"/>
          <p:nvPr/>
        </p:nvSpPr>
        <p:spPr>
          <a:xfrm>
            <a:off x="8815305" y="3983617"/>
            <a:ext cx="18870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Stage 5</a:t>
            </a:r>
          </a:p>
          <a:p>
            <a:pPr algn="ctr"/>
            <a:r>
              <a:rPr lang="ko-KR" altLang="en-US" sz="3200" dirty="0" err="1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산왕의</a:t>
            </a:r>
            <a:r>
              <a:rPr lang="ko-KR" altLang="en-US" sz="32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 궁전</a:t>
            </a:r>
          </a:p>
        </p:txBody>
      </p:sp>
      <p:pic>
        <p:nvPicPr>
          <p:cNvPr id="41" name="그래픽 40">
            <a:extLst>
              <a:ext uri="{FF2B5EF4-FFF2-40B4-BE49-F238E27FC236}">
                <a16:creationId xmlns:a16="http://schemas.microsoft.com/office/drawing/2014/main" id="{8E4BF837-590C-4581-9270-C65624DF01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94695" y="3145173"/>
            <a:ext cx="909816" cy="97848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2FF2B83-58C6-49F9-8E11-866BA8EF146B}"/>
              </a:ext>
            </a:extLst>
          </p:cNvPr>
          <p:cNvSpPr txBox="1"/>
          <p:nvPr/>
        </p:nvSpPr>
        <p:spPr>
          <a:xfrm>
            <a:off x="7356711" y="4162741"/>
            <a:ext cx="141577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Stage 4</a:t>
            </a:r>
          </a:p>
          <a:p>
            <a:pPr algn="ctr"/>
            <a:r>
              <a:rPr lang="ko-KR" altLang="en-US" sz="3200" dirty="0">
                <a:solidFill>
                  <a:srgbClr val="00206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마법상점</a:t>
            </a:r>
          </a:p>
        </p:txBody>
      </p:sp>
      <p:pic>
        <p:nvPicPr>
          <p:cNvPr id="37" name="그래픽 36">
            <a:extLst>
              <a:ext uri="{FF2B5EF4-FFF2-40B4-BE49-F238E27FC236}">
                <a16:creationId xmlns:a16="http://schemas.microsoft.com/office/drawing/2014/main" id="{E7991EB8-1B4D-488E-9C45-C1EF3704F7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92444" y="2775599"/>
            <a:ext cx="710753" cy="8366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6498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path" presetSubtype="0" repeatCount="indefinite" accel="28000" decel="41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8.33333E-7 7.40741E-7 L 8.33333E-7 0.01204 L 8.33333E-7 7.40741E-7 Z " pathEditMode="relative" rAng="0" ptsTypes="AAA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B9FA9D-E458-4F53-872B-DDFBB44865CD}"/>
              </a:ext>
            </a:extLst>
          </p:cNvPr>
          <p:cNvGrpSpPr/>
          <p:nvPr/>
        </p:nvGrpSpPr>
        <p:grpSpPr>
          <a:xfrm>
            <a:off x="0" y="-971550"/>
            <a:ext cx="12191994" cy="8801100"/>
            <a:chOff x="0" y="-971550"/>
            <a:chExt cx="12191994" cy="88011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9D02076-1B9A-4384-9C68-2745223D1895}"/>
                </a:ext>
              </a:extLst>
            </p:cNvPr>
            <p:cNvSpPr/>
            <p:nvPr/>
          </p:nvSpPr>
          <p:spPr>
            <a:xfrm>
              <a:off x="0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95CB339-56DC-45FB-9335-F04A43F8B939}"/>
                </a:ext>
              </a:extLst>
            </p:cNvPr>
            <p:cNvSpPr/>
            <p:nvPr/>
          </p:nvSpPr>
          <p:spPr>
            <a:xfrm>
              <a:off x="135466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980C1F5-9F12-4FD8-AF8A-B90B03F703AD}"/>
                </a:ext>
              </a:extLst>
            </p:cNvPr>
            <p:cNvSpPr/>
            <p:nvPr/>
          </p:nvSpPr>
          <p:spPr>
            <a:xfrm>
              <a:off x="2709334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9FA8BD3-F7FF-48B5-9F4D-E569C92E77CC}"/>
                </a:ext>
              </a:extLst>
            </p:cNvPr>
            <p:cNvSpPr/>
            <p:nvPr/>
          </p:nvSpPr>
          <p:spPr>
            <a:xfrm>
              <a:off x="4064001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13970B1-444D-494D-BD00-B4223DD4FDD9}"/>
                </a:ext>
              </a:extLst>
            </p:cNvPr>
            <p:cNvSpPr/>
            <p:nvPr/>
          </p:nvSpPr>
          <p:spPr>
            <a:xfrm>
              <a:off x="5418666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53852B-3921-4F4C-B0D2-3719CAFE583D}"/>
                </a:ext>
              </a:extLst>
            </p:cNvPr>
            <p:cNvSpPr/>
            <p:nvPr/>
          </p:nvSpPr>
          <p:spPr>
            <a:xfrm>
              <a:off x="6773333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29518E2-CD7F-4E2C-BE62-00F83180EA53}"/>
                </a:ext>
              </a:extLst>
            </p:cNvPr>
            <p:cNvSpPr/>
            <p:nvPr/>
          </p:nvSpPr>
          <p:spPr>
            <a:xfrm>
              <a:off x="8127998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41E227C-7D4C-447B-ADC8-8DABE5B23E3D}"/>
                </a:ext>
              </a:extLst>
            </p:cNvPr>
            <p:cNvSpPr/>
            <p:nvPr/>
          </p:nvSpPr>
          <p:spPr>
            <a:xfrm>
              <a:off x="9482665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4B8C737-D50B-450C-89E7-802878653CBE}"/>
                </a:ext>
              </a:extLst>
            </p:cNvPr>
            <p:cNvSpPr/>
            <p:nvPr/>
          </p:nvSpPr>
          <p:spPr>
            <a:xfrm>
              <a:off x="1083732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6BAC9B-025B-4F60-B9D7-F7064252FA50}"/>
              </a:ext>
            </a:extLst>
          </p:cNvPr>
          <p:cNvGrpSpPr/>
          <p:nvPr/>
        </p:nvGrpSpPr>
        <p:grpSpPr>
          <a:xfrm>
            <a:off x="1697374" y="1812976"/>
            <a:ext cx="8797250" cy="2749084"/>
            <a:chOff x="2205367" y="2468959"/>
            <a:chExt cx="7781297" cy="1920081"/>
          </a:xfrm>
        </p:grpSpPr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3FE571A6-2AFF-44FE-8083-F6EDAC7E0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63681" y="2468959"/>
              <a:ext cx="7264636" cy="192008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68C9ED-F4BC-4EDF-8284-AFD52E945F53}"/>
                </a:ext>
              </a:extLst>
            </p:cNvPr>
            <p:cNvSpPr txBox="1"/>
            <p:nvPr/>
          </p:nvSpPr>
          <p:spPr>
            <a:xfrm>
              <a:off x="2205367" y="3167389"/>
              <a:ext cx="77812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gerian" panose="04020705040A02060702" pitchFamily="82" charset="0"/>
                  <a:ea typeface="Cre초코쿠키 M" panose="02020603020101020101" pitchFamily="18" charset="-127"/>
                </a:rPr>
                <a:t>Stage 4. </a:t>
              </a:r>
              <a:r>
                <a:rPr lang="ko-KR" alt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gerian" panose="04020705040A02060702" pitchFamily="82" charset="0"/>
                  <a:ea typeface="Cre초코쿠키 M" panose="02020603020101020101" pitchFamily="18" charset="-127"/>
                </a:rPr>
                <a:t>마법상점에서 아이템 구입하기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069048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2C2F1B-F227-479E-BE52-3DB6B32AD391}"/>
              </a:ext>
            </a:extLst>
          </p:cNvPr>
          <p:cNvGrpSpPr/>
          <p:nvPr/>
        </p:nvGrpSpPr>
        <p:grpSpPr>
          <a:xfrm>
            <a:off x="-1" y="-14515"/>
            <a:ext cx="12192001" cy="6876138"/>
            <a:chOff x="-1" y="-14515"/>
            <a:chExt cx="12192001" cy="687613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E69FE74-DD3D-4399-854D-E7B08617A9CA}"/>
                </a:ext>
              </a:extLst>
            </p:cNvPr>
            <p:cNvGrpSpPr/>
            <p:nvPr/>
          </p:nvGrpSpPr>
          <p:grpSpPr>
            <a:xfrm>
              <a:off x="-1" y="-14515"/>
              <a:ext cx="12192001" cy="6876138"/>
              <a:chOff x="-1" y="-14515"/>
              <a:chExt cx="12192001" cy="687613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57A5CFC-C4D5-4562-A03B-6BDAA7BD3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" y="-14515"/>
                <a:ext cx="12192001" cy="5860363"/>
              </a:xfrm>
              <a:prstGeom prst="rect">
                <a:avLst/>
              </a:prstGeom>
            </p:spPr>
          </p:pic>
          <p:pic>
            <p:nvPicPr>
              <p:cNvPr id="13" name="그래픽 12">
                <a:extLst>
                  <a:ext uri="{FF2B5EF4-FFF2-40B4-BE49-F238E27FC236}">
                    <a16:creationId xmlns:a16="http://schemas.microsoft.com/office/drawing/2014/main" id="{92D48247-0EE6-4A5E-881F-408FA30C8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0" y="5655123"/>
                <a:ext cx="12192000" cy="1206500"/>
              </a:xfrm>
              <a:prstGeom prst="rect">
                <a:avLst/>
              </a:prstGeom>
            </p:spPr>
          </p:pic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E030E1-AE66-4C03-84CA-82B77BE73B7E}"/>
                </a:ext>
              </a:extLst>
            </p:cNvPr>
            <p:cNvSpPr/>
            <p:nvPr/>
          </p:nvSpPr>
          <p:spPr>
            <a:xfrm>
              <a:off x="0" y="0"/>
              <a:ext cx="12192000" cy="5650395"/>
            </a:xfrm>
            <a:prstGeom prst="rect">
              <a:avLst/>
            </a:prstGeom>
            <a:gradFill>
              <a:gsLst>
                <a:gs pos="100000">
                  <a:schemeClr val="tx1">
                    <a:alpha val="37000"/>
                  </a:schemeClr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7428761" cy="788895"/>
            <a:chOff x="3405187" y="3143250"/>
            <a:chExt cx="5381625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05187" y="3143250"/>
              <a:ext cx="5381625" cy="5715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516286" y="6229698"/>
            <a:ext cx="576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Lv.4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5714499-1A77-4C3E-BD70-12A0DB89A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90630" y="6022049"/>
            <a:ext cx="401174" cy="50470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BEA0133-118D-4AB7-A86B-ABA3DE63C2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42212" y="6073813"/>
            <a:ext cx="452938" cy="40117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A7F30CC-F83B-4D25-AF76-2608AC8FC9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42834" y="6060631"/>
            <a:ext cx="388233" cy="452939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966DD0BF-38A4-4004-B051-96D454E53345}"/>
              </a:ext>
            </a:extLst>
          </p:cNvPr>
          <p:cNvGrpSpPr/>
          <p:nvPr/>
        </p:nvGrpSpPr>
        <p:grpSpPr>
          <a:xfrm>
            <a:off x="8637223" y="388071"/>
            <a:ext cx="1219655" cy="419436"/>
            <a:chOff x="8805331" y="414808"/>
            <a:chExt cx="1012485" cy="348191"/>
          </a:xfrm>
        </p:grpSpPr>
        <p:pic>
          <p:nvPicPr>
            <p:cNvPr id="63" name="그래픽 62">
              <a:extLst>
                <a:ext uri="{FF2B5EF4-FFF2-40B4-BE49-F238E27FC236}">
                  <a16:creationId xmlns:a16="http://schemas.microsoft.com/office/drawing/2014/main" id="{F8744344-5543-42DF-9423-6D46722B9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05331" y="414808"/>
              <a:ext cx="348191" cy="348191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76C9D-B998-4969-A5A4-E24A5F247B17}"/>
                </a:ext>
              </a:extLst>
            </p:cNvPr>
            <p:cNvSpPr txBox="1"/>
            <p:nvPr/>
          </p:nvSpPr>
          <p:spPr>
            <a:xfrm>
              <a:off x="9153522" y="451812"/>
              <a:ext cx="664294" cy="306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1000</a:t>
              </a:r>
              <a:endParaRPr lang="ko-KR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36" name="그래픽 35">
            <a:extLst>
              <a:ext uri="{FF2B5EF4-FFF2-40B4-BE49-F238E27FC236}">
                <a16:creationId xmlns:a16="http://schemas.microsoft.com/office/drawing/2014/main" id="{87EA606C-29F3-413C-8512-A724DB204D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4666" y="3782705"/>
            <a:ext cx="1594500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E36A6A9F-3D07-4760-A56C-4815F6C7110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18413" y="3899125"/>
            <a:ext cx="1523743" cy="17604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54E629A7-D2D3-42CF-A946-A79AD333692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955452" y="1352245"/>
            <a:ext cx="6879497" cy="24032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515325F-71D3-4DF4-B834-58156462A642}"/>
              </a:ext>
            </a:extLst>
          </p:cNvPr>
          <p:cNvSpPr txBox="1"/>
          <p:nvPr/>
        </p:nvSpPr>
        <p:spPr>
          <a:xfrm>
            <a:off x="4437991" y="1714275"/>
            <a:ext cx="57198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66"/>
                </a:solidFill>
                <a:latin typeface="Cre하트나무 M" panose="02020603020101020101" pitchFamily="18" charset="-127"/>
                <a:ea typeface="Cre하트나무 M" panose="02020603020101020101" pitchFamily="18" charset="-127"/>
              </a:rPr>
              <a:t>용사여</a:t>
            </a:r>
            <a:r>
              <a:rPr lang="en-US" altLang="ko-KR" sz="4000" dirty="0">
                <a:solidFill>
                  <a:srgbClr val="FF0066"/>
                </a:solidFill>
                <a:latin typeface="Cre하트나무 M" panose="02020603020101020101" pitchFamily="18" charset="-127"/>
                <a:ea typeface="Cre하트나무 M" panose="02020603020101020101" pitchFamily="18" charset="-127"/>
              </a:rPr>
              <a:t>, </a:t>
            </a:r>
            <a:r>
              <a:rPr lang="ko-KR" altLang="en-US" sz="4000" dirty="0" err="1">
                <a:solidFill>
                  <a:srgbClr val="FF0066"/>
                </a:solidFill>
                <a:latin typeface="Cre하트나무 M" panose="02020603020101020101" pitchFamily="18" charset="-127"/>
                <a:ea typeface="Cre하트나무 M" panose="02020603020101020101" pitchFamily="18" charset="-127"/>
              </a:rPr>
              <a:t>어서오세요</a:t>
            </a:r>
            <a:r>
              <a:rPr lang="en-US" altLang="ko-KR" sz="4000" dirty="0">
                <a:solidFill>
                  <a:srgbClr val="FF0066"/>
                </a:solidFill>
                <a:latin typeface="Cre하트나무 M" panose="02020603020101020101" pitchFamily="18" charset="-127"/>
                <a:ea typeface="Cre하트나무 M" panose="02020603020101020101" pitchFamily="18" charset="-127"/>
              </a:rPr>
              <a:t>.</a:t>
            </a:r>
          </a:p>
          <a:p>
            <a:pPr algn="ctr"/>
            <a:r>
              <a:rPr lang="ko-KR" altLang="en-US" sz="4000" dirty="0">
                <a:solidFill>
                  <a:srgbClr val="FF0066"/>
                </a:solidFill>
                <a:latin typeface="Cre하트나무 M" panose="02020603020101020101" pitchFamily="18" charset="-127"/>
                <a:ea typeface="Cre하트나무 M" panose="02020603020101020101" pitchFamily="18" charset="-127"/>
              </a:rPr>
              <a:t>이곳에서 아이템을 구입할 수 있습니다</a:t>
            </a:r>
            <a:r>
              <a:rPr lang="en-US" altLang="ko-KR" sz="4000" dirty="0">
                <a:solidFill>
                  <a:srgbClr val="FF0066"/>
                </a:solidFill>
                <a:latin typeface="Cre하트나무 M" panose="02020603020101020101" pitchFamily="18" charset="-127"/>
                <a:ea typeface="Cre하트나무 M" panose="02020603020101020101" pitchFamily="18" charset="-127"/>
              </a:rPr>
              <a:t>!</a:t>
            </a:r>
            <a:endParaRPr lang="ko-KR" altLang="en-US" sz="4000" dirty="0">
              <a:solidFill>
                <a:srgbClr val="FF0066"/>
              </a:solidFill>
              <a:latin typeface="Cre하트나무 M" panose="02020603020101020101" pitchFamily="18" charset="-127"/>
              <a:ea typeface="Cre하트나무 M" panose="02020603020101020101" pitchFamily="18" charset="-127"/>
            </a:endParaRPr>
          </a:p>
        </p:txBody>
      </p:sp>
      <p:pic>
        <p:nvPicPr>
          <p:cNvPr id="28" name="그래픽 28">
            <a:extLst>
              <a:ext uri="{FF2B5EF4-FFF2-40B4-BE49-F238E27FC236}">
                <a16:creationId xmlns:a16="http://schemas.microsoft.com/office/drawing/2014/main" id="{F176AFF4-ADD3-4115-8F99-1DA5944218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8832"/>
          <a:stretch/>
        </p:blipFill>
        <p:spPr>
          <a:xfrm>
            <a:off x="7807595" y="5881469"/>
            <a:ext cx="829628" cy="78889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894" b="88551" l="3492" r="9492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3182" y="6006848"/>
            <a:ext cx="878907" cy="51990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151929" y="5997427"/>
            <a:ext cx="486544" cy="5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63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2C2F1B-F227-479E-BE52-3DB6B32AD391}"/>
              </a:ext>
            </a:extLst>
          </p:cNvPr>
          <p:cNvGrpSpPr/>
          <p:nvPr/>
        </p:nvGrpSpPr>
        <p:grpSpPr>
          <a:xfrm>
            <a:off x="-1" y="-14515"/>
            <a:ext cx="12192001" cy="6876138"/>
            <a:chOff x="-1" y="-14515"/>
            <a:chExt cx="12192001" cy="687613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E69FE74-DD3D-4399-854D-E7B08617A9CA}"/>
                </a:ext>
              </a:extLst>
            </p:cNvPr>
            <p:cNvGrpSpPr/>
            <p:nvPr/>
          </p:nvGrpSpPr>
          <p:grpSpPr>
            <a:xfrm>
              <a:off x="-1" y="-14515"/>
              <a:ext cx="12192001" cy="6876138"/>
              <a:chOff x="-1" y="-14515"/>
              <a:chExt cx="12192001" cy="687613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57A5CFC-C4D5-4562-A03B-6BDAA7BD3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" y="-14515"/>
                <a:ext cx="12192001" cy="5860363"/>
              </a:xfrm>
              <a:prstGeom prst="rect">
                <a:avLst/>
              </a:prstGeom>
            </p:spPr>
          </p:pic>
          <p:pic>
            <p:nvPicPr>
              <p:cNvPr id="13" name="그래픽 12">
                <a:extLst>
                  <a:ext uri="{FF2B5EF4-FFF2-40B4-BE49-F238E27FC236}">
                    <a16:creationId xmlns:a16="http://schemas.microsoft.com/office/drawing/2014/main" id="{92D48247-0EE6-4A5E-881F-408FA30C8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0" y="5655123"/>
                <a:ext cx="12192000" cy="1206500"/>
              </a:xfrm>
              <a:prstGeom prst="rect">
                <a:avLst/>
              </a:prstGeom>
            </p:spPr>
          </p:pic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E030E1-AE66-4C03-84CA-82B77BE73B7E}"/>
                </a:ext>
              </a:extLst>
            </p:cNvPr>
            <p:cNvSpPr/>
            <p:nvPr/>
          </p:nvSpPr>
          <p:spPr>
            <a:xfrm>
              <a:off x="0" y="0"/>
              <a:ext cx="12192000" cy="5650395"/>
            </a:xfrm>
            <a:prstGeom prst="rect">
              <a:avLst/>
            </a:prstGeom>
            <a:gradFill>
              <a:gsLst>
                <a:gs pos="100000">
                  <a:schemeClr val="tx1">
                    <a:alpha val="37000"/>
                  </a:schemeClr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7428761" cy="788895"/>
            <a:chOff x="3405187" y="3143250"/>
            <a:chExt cx="5381625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05187" y="3143250"/>
              <a:ext cx="5381625" cy="5715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516286" y="6229698"/>
            <a:ext cx="576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Lv.4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5714499-1A77-4C3E-BD70-12A0DB89A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90630" y="6022049"/>
            <a:ext cx="401174" cy="50470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BEA0133-118D-4AB7-A86B-ABA3DE63C2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42212" y="6073813"/>
            <a:ext cx="452938" cy="40117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A7F30CC-F83B-4D25-AF76-2608AC8FC9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42834" y="6060631"/>
            <a:ext cx="388233" cy="452939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966DD0BF-38A4-4004-B051-96D454E53345}"/>
              </a:ext>
            </a:extLst>
          </p:cNvPr>
          <p:cNvGrpSpPr/>
          <p:nvPr/>
        </p:nvGrpSpPr>
        <p:grpSpPr>
          <a:xfrm>
            <a:off x="8637223" y="388071"/>
            <a:ext cx="1219655" cy="419436"/>
            <a:chOff x="8805331" y="414808"/>
            <a:chExt cx="1012485" cy="348191"/>
          </a:xfrm>
        </p:grpSpPr>
        <p:pic>
          <p:nvPicPr>
            <p:cNvPr id="63" name="그래픽 62">
              <a:extLst>
                <a:ext uri="{FF2B5EF4-FFF2-40B4-BE49-F238E27FC236}">
                  <a16:creationId xmlns:a16="http://schemas.microsoft.com/office/drawing/2014/main" id="{F8744344-5543-42DF-9423-6D46722B9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05331" y="414808"/>
              <a:ext cx="348191" cy="348191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76C9D-B998-4969-A5A4-E24A5F247B17}"/>
                </a:ext>
              </a:extLst>
            </p:cNvPr>
            <p:cNvSpPr txBox="1"/>
            <p:nvPr/>
          </p:nvSpPr>
          <p:spPr>
            <a:xfrm>
              <a:off x="9153522" y="451812"/>
              <a:ext cx="664294" cy="306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1000</a:t>
              </a:r>
              <a:endParaRPr lang="ko-KR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36" name="그래픽 35">
            <a:extLst>
              <a:ext uri="{FF2B5EF4-FFF2-40B4-BE49-F238E27FC236}">
                <a16:creationId xmlns:a16="http://schemas.microsoft.com/office/drawing/2014/main" id="{87EA606C-29F3-413C-8512-A724DB204D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4666" y="3782705"/>
            <a:ext cx="1594500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1FEFCE2D-CE30-4CB2-A815-63B0ED9FDAF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51936" y="1162817"/>
            <a:ext cx="7226710" cy="25245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A009E1E-7897-49B8-82E9-9271E08AF387}"/>
              </a:ext>
            </a:extLst>
          </p:cNvPr>
          <p:cNvSpPr txBox="1"/>
          <p:nvPr/>
        </p:nvSpPr>
        <p:spPr>
          <a:xfrm>
            <a:off x="2139240" y="1809178"/>
            <a:ext cx="57118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마왕을 만나러 가기 전에</a:t>
            </a:r>
            <a:endParaRPr lang="en-US" altLang="ko-KR" sz="3200" dirty="0">
              <a:solidFill>
                <a:schemeClr val="accent4">
                  <a:lumMod val="75000"/>
                </a:schemeClr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마법상점에서 아이템을 구입 해야겠다</a:t>
            </a:r>
            <a:r>
              <a:rPr lang="en-US" altLang="ko-KR" sz="3200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!</a:t>
            </a:r>
            <a:endParaRPr lang="ko-KR" altLang="en-US" sz="3200" dirty="0">
              <a:solidFill>
                <a:schemeClr val="accent4">
                  <a:lumMod val="75000"/>
                </a:schemeClr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E36A6A9F-3D07-4760-A56C-4815F6C7110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918413" y="3899125"/>
            <a:ext cx="1523743" cy="17604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래픽 28">
            <a:extLst>
              <a:ext uri="{FF2B5EF4-FFF2-40B4-BE49-F238E27FC236}">
                <a16:creationId xmlns:a16="http://schemas.microsoft.com/office/drawing/2014/main" id="{F176AFF4-ADD3-4115-8F99-1DA5944218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8832"/>
          <a:stretch/>
        </p:blipFill>
        <p:spPr>
          <a:xfrm>
            <a:off x="7798097" y="5892652"/>
            <a:ext cx="829628" cy="78889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894" b="88551" l="3492" r="9492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3182" y="6006848"/>
            <a:ext cx="878907" cy="51990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151929" y="5997427"/>
            <a:ext cx="486544" cy="5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105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4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2C2F1B-F227-479E-BE52-3DB6B32AD391}"/>
              </a:ext>
            </a:extLst>
          </p:cNvPr>
          <p:cNvGrpSpPr/>
          <p:nvPr/>
        </p:nvGrpSpPr>
        <p:grpSpPr>
          <a:xfrm>
            <a:off x="-1" y="-14515"/>
            <a:ext cx="12192001" cy="6876138"/>
            <a:chOff x="-1" y="-14515"/>
            <a:chExt cx="12192001" cy="687613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E69FE74-DD3D-4399-854D-E7B08617A9CA}"/>
                </a:ext>
              </a:extLst>
            </p:cNvPr>
            <p:cNvGrpSpPr/>
            <p:nvPr/>
          </p:nvGrpSpPr>
          <p:grpSpPr>
            <a:xfrm>
              <a:off x="-1" y="-14515"/>
              <a:ext cx="12192001" cy="6876138"/>
              <a:chOff x="-1" y="-14515"/>
              <a:chExt cx="12192001" cy="687613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57A5CFC-C4D5-4562-A03B-6BDAA7BD3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" y="-14515"/>
                <a:ext cx="12192001" cy="5860363"/>
              </a:xfrm>
              <a:prstGeom prst="rect">
                <a:avLst/>
              </a:prstGeom>
            </p:spPr>
          </p:pic>
          <p:pic>
            <p:nvPicPr>
              <p:cNvPr id="13" name="그래픽 12">
                <a:extLst>
                  <a:ext uri="{FF2B5EF4-FFF2-40B4-BE49-F238E27FC236}">
                    <a16:creationId xmlns:a16="http://schemas.microsoft.com/office/drawing/2014/main" id="{92D48247-0EE6-4A5E-881F-408FA30C8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0" y="5655123"/>
                <a:ext cx="12192000" cy="1206500"/>
              </a:xfrm>
              <a:prstGeom prst="rect">
                <a:avLst/>
              </a:prstGeom>
            </p:spPr>
          </p:pic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E030E1-AE66-4C03-84CA-82B77BE73B7E}"/>
                </a:ext>
              </a:extLst>
            </p:cNvPr>
            <p:cNvSpPr/>
            <p:nvPr/>
          </p:nvSpPr>
          <p:spPr>
            <a:xfrm>
              <a:off x="0" y="0"/>
              <a:ext cx="12192000" cy="5650395"/>
            </a:xfrm>
            <a:prstGeom prst="rect">
              <a:avLst/>
            </a:prstGeom>
            <a:gradFill>
              <a:gsLst>
                <a:gs pos="100000">
                  <a:schemeClr val="tx1">
                    <a:alpha val="37000"/>
                  </a:schemeClr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7428761" cy="788895"/>
            <a:chOff x="3405187" y="3143250"/>
            <a:chExt cx="5381625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05187" y="3143250"/>
              <a:ext cx="5381625" cy="5715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516286" y="6229698"/>
            <a:ext cx="576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Lv.4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5714499-1A77-4C3E-BD70-12A0DB89A6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90630" y="6022049"/>
            <a:ext cx="401174" cy="50470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BEA0133-118D-4AB7-A86B-ABA3DE63C2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2212" y="6073813"/>
            <a:ext cx="452938" cy="40117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A7F30CC-F83B-4D25-AF76-2608AC8FC9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42834" y="6060631"/>
            <a:ext cx="388233" cy="45293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486700-D55D-4BEA-B6F7-8AEE75B4AE43}"/>
              </a:ext>
            </a:extLst>
          </p:cNvPr>
          <p:cNvSpPr/>
          <p:nvPr/>
        </p:nvSpPr>
        <p:spPr>
          <a:xfrm>
            <a:off x="339909" y="577823"/>
            <a:ext cx="11512180" cy="4855307"/>
          </a:xfrm>
          <a:prstGeom prst="roundRect">
            <a:avLst>
              <a:gd name="adj" fmla="val 3719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5EE3E-CF92-4AE7-98B5-D894FE6DD8DB}"/>
              </a:ext>
            </a:extLst>
          </p:cNvPr>
          <p:cNvSpPr txBox="1"/>
          <p:nvPr/>
        </p:nvSpPr>
        <p:spPr>
          <a:xfrm>
            <a:off x="558949" y="785441"/>
            <a:ext cx="5665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lgerian" panose="04020705040A02060702" pitchFamily="82" charset="0"/>
                <a:ea typeface="배찌체" panose="00000500000000000000" pitchFamily="2" charset="-127"/>
              </a:rPr>
              <a:t>Stage4. </a:t>
            </a:r>
            <a:r>
              <a:rPr lang="ko-KR" altLang="en-US" sz="2400" dirty="0">
                <a:latin typeface="Algerian" panose="04020705040A02060702" pitchFamily="82" charset="0"/>
                <a:ea typeface="배찌체" panose="00000500000000000000" pitchFamily="2" charset="-127"/>
              </a:rPr>
              <a:t>마법상점에서 아이템 구입하기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15325F-71D3-4DF4-B834-58156462A642}"/>
              </a:ext>
            </a:extLst>
          </p:cNvPr>
          <p:cNvSpPr txBox="1"/>
          <p:nvPr/>
        </p:nvSpPr>
        <p:spPr>
          <a:xfrm>
            <a:off x="980801" y="1497986"/>
            <a:ext cx="10131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FF0066"/>
                </a:solidFill>
                <a:latin typeface="Cre하트나무 M" panose="02020603020101020101" pitchFamily="18" charset="-127"/>
                <a:ea typeface="Cre하트나무 M" panose="02020603020101020101" pitchFamily="18" charset="-127"/>
              </a:rPr>
              <a:t>주요</a:t>
            </a:r>
            <a:r>
              <a:rPr lang="en-US" altLang="ko-KR" sz="4800" dirty="0">
                <a:solidFill>
                  <a:srgbClr val="FF0066"/>
                </a:solidFill>
                <a:latin typeface="Cre하트나무 M" panose="02020603020101020101" pitchFamily="18" charset="-127"/>
                <a:ea typeface="Cre하트나무 M" panose="02020603020101020101" pitchFamily="18" charset="-127"/>
              </a:rPr>
              <a:t>3</a:t>
            </a:r>
            <a:r>
              <a:rPr lang="ko-KR" altLang="en-US" sz="4800" dirty="0">
                <a:solidFill>
                  <a:srgbClr val="FF0066"/>
                </a:solidFill>
                <a:latin typeface="Cre하트나무 M" panose="02020603020101020101" pitchFamily="18" charset="-127"/>
                <a:ea typeface="Cre하트나무 M" panose="02020603020101020101" pitchFamily="18" charset="-127"/>
              </a:rPr>
              <a:t>화음의 </a:t>
            </a:r>
            <a:r>
              <a:rPr lang="ko-KR" altLang="en-US" sz="4800" dirty="0" err="1">
                <a:solidFill>
                  <a:srgbClr val="FF0066"/>
                </a:solidFill>
                <a:latin typeface="Cre하트나무 M" panose="02020603020101020101" pitchFamily="18" charset="-127"/>
                <a:ea typeface="Cre하트나무 M" panose="02020603020101020101" pitchFamily="18" charset="-127"/>
              </a:rPr>
              <a:t>구성음을</a:t>
            </a:r>
            <a:r>
              <a:rPr lang="ko-KR" altLang="en-US" sz="4800" dirty="0">
                <a:solidFill>
                  <a:srgbClr val="FF0066"/>
                </a:solidFill>
                <a:latin typeface="Cre하트나무 M" panose="02020603020101020101" pitchFamily="18" charset="-127"/>
                <a:ea typeface="Cre하트나무 M" panose="02020603020101020101" pitchFamily="18" charset="-127"/>
              </a:rPr>
              <a:t> 익히고</a:t>
            </a:r>
            <a:r>
              <a:rPr lang="en-US" altLang="ko-KR" sz="4800" dirty="0">
                <a:solidFill>
                  <a:srgbClr val="FF0066"/>
                </a:solidFill>
                <a:latin typeface="Cre하트나무 M" panose="02020603020101020101" pitchFamily="18" charset="-127"/>
                <a:ea typeface="Cre하트나무 M" panose="02020603020101020101" pitchFamily="18" charset="-127"/>
              </a:rPr>
              <a:t> </a:t>
            </a:r>
            <a:r>
              <a:rPr lang="ko-KR" altLang="en-US" sz="4800" dirty="0">
                <a:solidFill>
                  <a:srgbClr val="FF0066"/>
                </a:solidFill>
                <a:latin typeface="Cre하트나무 M" panose="02020603020101020101" pitchFamily="18" charset="-127"/>
                <a:ea typeface="Cre하트나무 M" panose="02020603020101020101" pitchFamily="18" charset="-127"/>
              </a:rPr>
              <a:t>소리를 직접 들어봅시다</a:t>
            </a:r>
            <a:r>
              <a:rPr lang="en-US" altLang="ko-KR" sz="4800" dirty="0">
                <a:solidFill>
                  <a:srgbClr val="FF0066"/>
                </a:solidFill>
                <a:latin typeface="Cre하트나무 M" panose="02020603020101020101" pitchFamily="18" charset="-127"/>
                <a:ea typeface="Cre하트나무 M" panose="02020603020101020101" pitchFamily="18" charset="-127"/>
              </a:rPr>
              <a:t>!!</a:t>
            </a:r>
            <a:r>
              <a:rPr lang="ko-KR" altLang="en-US" sz="4800" dirty="0">
                <a:solidFill>
                  <a:srgbClr val="FF0066"/>
                </a:solidFill>
                <a:latin typeface="Cre하트나무 M" panose="02020603020101020101" pitchFamily="18" charset="-127"/>
                <a:ea typeface="Cre하트나무 M" panose="02020603020101020101" pitchFamily="18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15325F-71D3-4DF4-B834-58156462A642}"/>
              </a:ext>
            </a:extLst>
          </p:cNvPr>
          <p:cNvSpPr txBox="1"/>
          <p:nvPr/>
        </p:nvSpPr>
        <p:spPr>
          <a:xfrm>
            <a:off x="1187418" y="2645305"/>
            <a:ext cx="32267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♪</a:t>
            </a:r>
            <a:r>
              <a:rPr lang="ko-KR" altLang="en-US" sz="32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으뜸화음</a:t>
            </a:r>
            <a:r>
              <a:rPr lang="en-US" altLang="ko-KR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(</a:t>
            </a:r>
            <a:r>
              <a:rPr lang="en-US" altLang="ko-KR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Cre초코쿠키 M" panose="02020603020101020101" pitchFamily="18" charset="-127"/>
              </a:rPr>
              <a:t>Ⅰ</a:t>
            </a:r>
            <a:r>
              <a:rPr lang="en-US" altLang="ko-KR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ko-KR" altLang="ko-KR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♪</a:t>
            </a:r>
            <a:r>
              <a:rPr lang="ko-KR" altLang="en-US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버금딸림화음</a:t>
            </a:r>
            <a:r>
              <a:rPr lang="en-US" altLang="ko-KR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(</a:t>
            </a:r>
            <a:r>
              <a:rPr lang="en-US" altLang="ko-KR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Cre초코쿠키 M" panose="02020603020101020101" pitchFamily="18" charset="-127"/>
              </a:rPr>
              <a:t>Ⅳ</a:t>
            </a:r>
            <a:r>
              <a:rPr lang="en-US" altLang="ko-KR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♪</a:t>
            </a:r>
            <a:r>
              <a:rPr lang="ko-KR" altLang="en-US" sz="32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딸림화음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(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Cre초코쿠키 M" panose="02020603020101020101" pitchFamily="18" charset="-127"/>
              </a:rPr>
              <a:t>Ⅴ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):</a:t>
            </a:r>
            <a:r>
              <a:rPr lang="en-US" altLang="ko-KR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 </a:t>
            </a:r>
            <a:endParaRPr lang="ko-KR" altLang="en-US" sz="3200" b="1" dirty="0"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585680" y="2668211"/>
            <a:ext cx="5453465" cy="830997"/>
            <a:chOff x="3080935" y="2633066"/>
            <a:chExt cx="5453465" cy="83099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15325F-71D3-4DF4-B834-58156462A642}"/>
                </a:ext>
              </a:extLst>
            </p:cNvPr>
            <p:cNvSpPr txBox="1"/>
            <p:nvPr/>
          </p:nvSpPr>
          <p:spPr>
            <a:xfrm>
              <a:off x="3080935" y="2633066"/>
              <a:ext cx="54534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dirty="0">
                  <a:solidFill>
                    <a:srgbClr val="CC0000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도</a:t>
              </a:r>
              <a:r>
                <a:rPr lang="en-US" altLang="ko-KR" sz="3200" dirty="0">
                  <a:solidFill>
                    <a:srgbClr val="CC0000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(    ), </a:t>
              </a:r>
              <a:r>
                <a:rPr lang="ko-KR" altLang="en-US" sz="3200" dirty="0">
                  <a:solidFill>
                    <a:srgbClr val="CC0000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미</a:t>
              </a:r>
              <a:r>
                <a:rPr lang="en-US" altLang="ko-KR" sz="3200" dirty="0">
                  <a:solidFill>
                    <a:srgbClr val="CC0000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(    ), </a:t>
              </a:r>
              <a:r>
                <a:rPr lang="ko-KR" altLang="en-US" sz="3200" dirty="0">
                  <a:solidFill>
                    <a:srgbClr val="CC0000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솔</a:t>
              </a:r>
              <a:r>
                <a:rPr lang="en-US" altLang="ko-KR" sz="3200" dirty="0">
                  <a:solidFill>
                    <a:srgbClr val="CC0000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(    )</a:t>
              </a:r>
              <a:endParaRPr lang="en-US" altLang="ko-KR" sz="3200" b="1" dirty="0">
                <a:solidFill>
                  <a:srgbClr val="CC000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647173" y="2915666"/>
              <a:ext cx="561975" cy="3333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111193" y="2906141"/>
              <a:ext cx="552450" cy="3429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566409" y="2920639"/>
              <a:ext cx="523875" cy="333375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4232149" y="3368690"/>
            <a:ext cx="5453465" cy="744819"/>
            <a:chOff x="3575080" y="3377848"/>
            <a:chExt cx="5453465" cy="74481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15325F-71D3-4DF4-B834-58156462A642}"/>
                </a:ext>
              </a:extLst>
            </p:cNvPr>
            <p:cNvSpPr txBox="1"/>
            <p:nvPr/>
          </p:nvSpPr>
          <p:spPr>
            <a:xfrm>
              <a:off x="3575080" y="3377848"/>
              <a:ext cx="5453465" cy="744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dirty="0">
                  <a:solidFill>
                    <a:schemeClr val="accent6">
                      <a:lumMod val="75000"/>
                    </a:schemeClr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파</a:t>
              </a:r>
              <a:r>
                <a:rPr lang="en-US" altLang="ko-KR" sz="3200" dirty="0">
                  <a:solidFill>
                    <a:schemeClr val="accent6">
                      <a:lumMod val="75000"/>
                    </a:schemeClr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(    ), </a:t>
              </a:r>
              <a:r>
                <a:rPr lang="ko-KR" altLang="en-US" sz="3200" dirty="0">
                  <a:solidFill>
                    <a:schemeClr val="accent6">
                      <a:lumMod val="75000"/>
                    </a:schemeClr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라</a:t>
              </a:r>
              <a:r>
                <a:rPr lang="en-US" altLang="ko-KR" sz="3200" dirty="0">
                  <a:solidFill>
                    <a:schemeClr val="accent6">
                      <a:lumMod val="75000"/>
                    </a:schemeClr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(    ), </a:t>
              </a:r>
              <a:r>
                <a:rPr lang="ko-KR" altLang="en-US" sz="3200" dirty="0">
                  <a:solidFill>
                    <a:schemeClr val="accent6">
                      <a:lumMod val="75000"/>
                    </a:schemeClr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도</a:t>
              </a:r>
              <a:r>
                <a:rPr lang="en-US" altLang="ko-KR" sz="3200" dirty="0">
                  <a:solidFill>
                    <a:schemeClr val="accent6">
                      <a:lumMod val="75000"/>
                    </a:schemeClr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(    )</a:t>
              </a:r>
              <a:endParaRPr lang="en-US" altLang="ko-KR" sz="3200" b="1" dirty="0">
                <a:solidFill>
                  <a:schemeClr val="accent6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013828" y="3653182"/>
              <a:ext cx="561975" cy="33337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45538" y="3664288"/>
              <a:ext cx="542925" cy="3429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579683" y="3650399"/>
              <a:ext cx="561975" cy="333375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3595213" y="4060279"/>
            <a:ext cx="5453465" cy="744819"/>
            <a:chOff x="2936910" y="4110391"/>
            <a:chExt cx="5453465" cy="74481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15325F-71D3-4DF4-B834-58156462A642}"/>
                </a:ext>
              </a:extLst>
            </p:cNvPr>
            <p:cNvSpPr txBox="1"/>
            <p:nvPr/>
          </p:nvSpPr>
          <p:spPr>
            <a:xfrm>
              <a:off x="2936910" y="4110391"/>
              <a:ext cx="5453465" cy="744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dirty="0">
                  <a:solidFill>
                    <a:schemeClr val="accent1">
                      <a:lumMod val="75000"/>
                    </a:schemeClr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솔</a:t>
              </a:r>
              <a:r>
                <a:rPr lang="en-US" altLang="ko-KR" sz="3200" dirty="0">
                  <a:solidFill>
                    <a:schemeClr val="accent1">
                      <a:lumMod val="75000"/>
                    </a:schemeClr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(    ), </a:t>
              </a:r>
              <a:r>
                <a:rPr lang="ko-KR" altLang="en-US" sz="3200" dirty="0">
                  <a:solidFill>
                    <a:schemeClr val="accent1">
                      <a:lumMod val="75000"/>
                    </a:schemeClr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시</a:t>
              </a:r>
              <a:r>
                <a:rPr lang="en-US" altLang="ko-KR" sz="3200" dirty="0">
                  <a:solidFill>
                    <a:schemeClr val="accent1">
                      <a:lumMod val="75000"/>
                    </a:schemeClr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(    ), </a:t>
              </a:r>
              <a:r>
                <a:rPr lang="ko-KR" altLang="en-US" sz="3200" dirty="0">
                  <a:solidFill>
                    <a:schemeClr val="accent1">
                      <a:lumMod val="75000"/>
                    </a:schemeClr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레</a:t>
              </a:r>
              <a:r>
                <a:rPr lang="en-US" altLang="ko-KR" sz="3200" dirty="0">
                  <a:solidFill>
                    <a:schemeClr val="accent1">
                      <a:lumMod val="75000"/>
                    </a:schemeClr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(    )</a:t>
              </a:r>
              <a:endParaRPr lang="en-US" altLang="ko-KR" sz="3200" b="1" dirty="0">
                <a:solidFill>
                  <a:schemeClr val="accent1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506664" y="4408429"/>
              <a:ext cx="523875" cy="3333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975583" y="4405632"/>
              <a:ext cx="523875" cy="28575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391377" y="4373832"/>
              <a:ext cx="552450" cy="342900"/>
            </a:xfrm>
            <a:prstGeom prst="rect">
              <a:avLst/>
            </a:prstGeom>
          </p:spPr>
        </p:pic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51929" y="5997427"/>
            <a:ext cx="486544" cy="584985"/>
          </a:xfrm>
          <a:prstGeom prst="rect">
            <a:avLst/>
          </a:prstGeom>
        </p:spPr>
      </p:pic>
      <p:pic>
        <p:nvPicPr>
          <p:cNvPr id="44" name="그래픽 28">
            <a:extLst>
              <a:ext uri="{FF2B5EF4-FFF2-40B4-BE49-F238E27FC236}">
                <a16:creationId xmlns:a16="http://schemas.microsoft.com/office/drawing/2014/main" id="{F176AFF4-ADD3-4115-8F99-1DA5944218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32"/>
          <a:stretch/>
        </p:blipFill>
        <p:spPr>
          <a:xfrm>
            <a:off x="7798097" y="5892652"/>
            <a:ext cx="829628" cy="78889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894" b="88551" l="3492" r="9492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3182" y="6006848"/>
            <a:ext cx="878907" cy="519904"/>
          </a:xfrm>
          <a:prstGeom prst="rect">
            <a:avLst/>
          </a:prstGeom>
        </p:spPr>
      </p:pic>
      <p:sp>
        <p:nvSpPr>
          <p:cNvPr id="47" name="Rectangle 2"/>
          <p:cNvSpPr>
            <a:spLocks noChangeArrowheads="1"/>
          </p:cNvSpPr>
          <p:nvPr/>
        </p:nvSpPr>
        <p:spPr bwMode="auto">
          <a:xfrm>
            <a:off x="772669" y="2345948"/>
            <a:ext cx="15190939" cy="86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-11150278" y="-14515"/>
            <a:ext cx="11098085" cy="2470705"/>
            <a:chOff x="230428" y="2645305"/>
            <a:chExt cx="10517908" cy="2470705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230428" y="2645305"/>
              <a:ext cx="10517908" cy="2470705"/>
            </a:xfrm>
            <a:prstGeom prst="roundRect">
              <a:avLst/>
            </a:prstGeom>
            <a:solidFill>
              <a:srgbClr val="EBCDE7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sz="5400" dirty="0">
                <a:solidFill>
                  <a:srgbClr val="7030A0"/>
                </a:solidFill>
              </a:endParaRPr>
            </a:p>
            <a:p>
              <a:r>
                <a:rPr lang="en-US" altLang="ko-KR" sz="5400" dirty="0">
                  <a:solidFill>
                    <a:srgbClr val="7030A0"/>
                  </a:solidFill>
                </a:rPr>
                <a:t> Ⅰ               Ⅳ  Ⅴ</a:t>
              </a:r>
              <a:endParaRPr lang="ko-KR" altLang="en-US" sz="5400" dirty="0">
                <a:solidFill>
                  <a:srgbClr val="7030A0"/>
                </a:solidFill>
              </a:endParaRPr>
            </a:p>
            <a:p>
              <a:pPr algn="ctr"/>
              <a:endParaRPr lang="ko-KR" altLang="en-US" dirty="0"/>
            </a:p>
          </p:txBody>
        </p:sp>
        <p:pic>
          <p:nvPicPr>
            <p:cNvPr id="2049" name="_x760788472" descr="EMB000045883b46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49" y="2796589"/>
              <a:ext cx="10313995" cy="12258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94066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54167E-6 4.81481E-6 L -3.54167E-6 -0.07223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7.40741E-7 L 0.95209 0.0310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00" y="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2C2F1B-F227-479E-BE52-3DB6B32AD391}"/>
              </a:ext>
            </a:extLst>
          </p:cNvPr>
          <p:cNvGrpSpPr/>
          <p:nvPr/>
        </p:nvGrpSpPr>
        <p:grpSpPr>
          <a:xfrm>
            <a:off x="-1" y="-14515"/>
            <a:ext cx="12192001" cy="6876138"/>
            <a:chOff x="-1" y="-14515"/>
            <a:chExt cx="12192001" cy="687613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E69FE74-DD3D-4399-854D-E7B08617A9CA}"/>
                </a:ext>
              </a:extLst>
            </p:cNvPr>
            <p:cNvGrpSpPr/>
            <p:nvPr/>
          </p:nvGrpSpPr>
          <p:grpSpPr>
            <a:xfrm>
              <a:off x="-1" y="-14515"/>
              <a:ext cx="12192001" cy="6876138"/>
              <a:chOff x="-1" y="-14515"/>
              <a:chExt cx="12192001" cy="687613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57A5CFC-C4D5-4562-A03B-6BDAA7BD3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" y="-14515"/>
                <a:ext cx="12192001" cy="5860363"/>
              </a:xfrm>
              <a:prstGeom prst="rect">
                <a:avLst/>
              </a:prstGeom>
            </p:spPr>
          </p:pic>
          <p:pic>
            <p:nvPicPr>
              <p:cNvPr id="13" name="그래픽 12">
                <a:extLst>
                  <a:ext uri="{FF2B5EF4-FFF2-40B4-BE49-F238E27FC236}">
                    <a16:creationId xmlns:a16="http://schemas.microsoft.com/office/drawing/2014/main" id="{92D48247-0EE6-4A5E-881F-408FA30C8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0" y="5655123"/>
                <a:ext cx="12192000" cy="1206500"/>
              </a:xfrm>
              <a:prstGeom prst="rect">
                <a:avLst/>
              </a:prstGeom>
            </p:spPr>
          </p:pic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E030E1-AE66-4C03-84CA-82B77BE73B7E}"/>
                </a:ext>
              </a:extLst>
            </p:cNvPr>
            <p:cNvSpPr/>
            <p:nvPr/>
          </p:nvSpPr>
          <p:spPr>
            <a:xfrm>
              <a:off x="0" y="0"/>
              <a:ext cx="12192000" cy="5650395"/>
            </a:xfrm>
            <a:prstGeom prst="rect">
              <a:avLst/>
            </a:prstGeom>
            <a:gradFill>
              <a:gsLst>
                <a:gs pos="100000">
                  <a:schemeClr val="tx1">
                    <a:alpha val="37000"/>
                  </a:schemeClr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7428761" cy="788895"/>
            <a:chOff x="3405187" y="3143250"/>
            <a:chExt cx="5381625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05187" y="3143250"/>
              <a:ext cx="5381625" cy="5715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516286" y="6229698"/>
            <a:ext cx="576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Lv.4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5714499-1A77-4C3E-BD70-12A0DB89A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90630" y="6022049"/>
            <a:ext cx="401174" cy="50470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BEA0133-118D-4AB7-A86B-ABA3DE63C2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42212" y="6073813"/>
            <a:ext cx="452938" cy="40117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A7F30CC-F83B-4D25-AF76-2608AC8FC9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42834" y="6060631"/>
            <a:ext cx="388233" cy="452939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966DD0BF-38A4-4004-B051-96D454E53345}"/>
              </a:ext>
            </a:extLst>
          </p:cNvPr>
          <p:cNvGrpSpPr/>
          <p:nvPr/>
        </p:nvGrpSpPr>
        <p:grpSpPr>
          <a:xfrm>
            <a:off x="8637223" y="388071"/>
            <a:ext cx="1219655" cy="419436"/>
            <a:chOff x="8805331" y="414808"/>
            <a:chExt cx="1012485" cy="348191"/>
          </a:xfrm>
        </p:grpSpPr>
        <p:pic>
          <p:nvPicPr>
            <p:cNvPr id="63" name="그래픽 62">
              <a:extLst>
                <a:ext uri="{FF2B5EF4-FFF2-40B4-BE49-F238E27FC236}">
                  <a16:creationId xmlns:a16="http://schemas.microsoft.com/office/drawing/2014/main" id="{F8744344-5543-42DF-9423-6D46722B9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05331" y="414808"/>
              <a:ext cx="348191" cy="348191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76C9D-B998-4969-A5A4-E24A5F247B17}"/>
                </a:ext>
              </a:extLst>
            </p:cNvPr>
            <p:cNvSpPr txBox="1"/>
            <p:nvPr/>
          </p:nvSpPr>
          <p:spPr>
            <a:xfrm>
              <a:off x="9153522" y="451812"/>
              <a:ext cx="664294" cy="306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1000</a:t>
              </a:r>
              <a:endParaRPr lang="ko-KR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36" name="그래픽 35">
            <a:extLst>
              <a:ext uri="{FF2B5EF4-FFF2-40B4-BE49-F238E27FC236}">
                <a16:creationId xmlns:a16="http://schemas.microsoft.com/office/drawing/2014/main" id="{87EA606C-29F3-413C-8512-A724DB204DA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04666" y="3782705"/>
            <a:ext cx="1594500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E36A6A9F-3D07-4760-A56C-4815F6C7110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918413" y="3899125"/>
            <a:ext cx="1523743" cy="17604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30F37E1-2D3D-4764-82FC-D1100D0CDC81}"/>
              </a:ext>
            </a:extLst>
          </p:cNvPr>
          <p:cNvGrpSpPr/>
          <p:nvPr/>
        </p:nvGrpSpPr>
        <p:grpSpPr>
          <a:xfrm>
            <a:off x="1966376" y="1388656"/>
            <a:ext cx="8502958" cy="2247376"/>
            <a:chOff x="1966376" y="1480087"/>
            <a:chExt cx="8502958" cy="2247376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6898E95F-DD5D-4C5A-A91F-C7214E00A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966376" y="1480087"/>
              <a:ext cx="8502958" cy="224737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8508D6-B431-464A-931E-8179BE9A4948}"/>
                </a:ext>
              </a:extLst>
            </p:cNvPr>
            <p:cNvSpPr txBox="1"/>
            <p:nvPr/>
          </p:nvSpPr>
          <p:spPr>
            <a:xfrm>
              <a:off x="2118807" y="2280610"/>
              <a:ext cx="79544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1000Gold</a:t>
              </a:r>
              <a:r>
                <a:rPr lang="ko-KR" altLang="en-US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를 지불하고 </a:t>
              </a:r>
              <a:r>
                <a:rPr lang="en-US" altLang="ko-KR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“</a:t>
              </a:r>
              <a:r>
                <a:rPr lang="ko-KR" altLang="en-US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화음의 물약</a:t>
              </a:r>
              <a:r>
                <a:rPr lang="en-US" altLang="ko-KR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”</a:t>
              </a:r>
              <a:r>
                <a:rPr lang="ko-KR" altLang="en-US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을 얻었다</a:t>
              </a:r>
              <a:r>
                <a:rPr lang="en-US" altLang="ko-KR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!</a:t>
              </a:r>
            </a:p>
          </p:txBody>
        </p:sp>
      </p:grpSp>
      <p:pic>
        <p:nvPicPr>
          <p:cNvPr id="34" name="그래픽 28">
            <a:extLst>
              <a:ext uri="{FF2B5EF4-FFF2-40B4-BE49-F238E27FC236}">
                <a16:creationId xmlns:a16="http://schemas.microsoft.com/office/drawing/2014/main" id="{F176AFF4-ADD3-4115-8F99-1DA59442185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88832"/>
          <a:stretch/>
        </p:blipFill>
        <p:spPr>
          <a:xfrm>
            <a:off x="7807412" y="5892652"/>
            <a:ext cx="829628" cy="78889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894" b="88551" l="3492" r="9492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3182" y="6006848"/>
            <a:ext cx="878907" cy="51990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151929" y="5997427"/>
            <a:ext cx="486544" cy="584985"/>
          </a:xfrm>
          <a:prstGeom prst="rect">
            <a:avLst/>
          </a:prstGeom>
        </p:spPr>
      </p:pic>
      <p:pic>
        <p:nvPicPr>
          <p:cNvPr id="35" name="용사의 대모험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739"/>
                </p14:media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-5151755" y="70554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978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50" showWhenStopped="0">
                <p:cTn id="1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B9FA9D-E458-4F53-872B-DDFBB44865CD}"/>
              </a:ext>
            </a:extLst>
          </p:cNvPr>
          <p:cNvGrpSpPr/>
          <p:nvPr/>
        </p:nvGrpSpPr>
        <p:grpSpPr>
          <a:xfrm>
            <a:off x="0" y="-971550"/>
            <a:ext cx="12191994" cy="8801100"/>
            <a:chOff x="0" y="-971550"/>
            <a:chExt cx="12191994" cy="88011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9D02076-1B9A-4384-9C68-2745223D1895}"/>
                </a:ext>
              </a:extLst>
            </p:cNvPr>
            <p:cNvSpPr/>
            <p:nvPr/>
          </p:nvSpPr>
          <p:spPr>
            <a:xfrm>
              <a:off x="0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95CB339-56DC-45FB-9335-F04A43F8B939}"/>
                </a:ext>
              </a:extLst>
            </p:cNvPr>
            <p:cNvSpPr/>
            <p:nvPr/>
          </p:nvSpPr>
          <p:spPr>
            <a:xfrm>
              <a:off x="135466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980C1F5-9F12-4FD8-AF8A-B90B03F703AD}"/>
                </a:ext>
              </a:extLst>
            </p:cNvPr>
            <p:cNvSpPr/>
            <p:nvPr/>
          </p:nvSpPr>
          <p:spPr>
            <a:xfrm>
              <a:off x="2709334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9FA8BD3-F7FF-48B5-9F4D-E569C92E77CC}"/>
                </a:ext>
              </a:extLst>
            </p:cNvPr>
            <p:cNvSpPr/>
            <p:nvPr/>
          </p:nvSpPr>
          <p:spPr>
            <a:xfrm>
              <a:off x="4064001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13970B1-444D-494D-BD00-B4223DD4FDD9}"/>
                </a:ext>
              </a:extLst>
            </p:cNvPr>
            <p:cNvSpPr/>
            <p:nvPr/>
          </p:nvSpPr>
          <p:spPr>
            <a:xfrm>
              <a:off x="5418666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53852B-3921-4F4C-B0D2-3719CAFE583D}"/>
                </a:ext>
              </a:extLst>
            </p:cNvPr>
            <p:cNvSpPr/>
            <p:nvPr/>
          </p:nvSpPr>
          <p:spPr>
            <a:xfrm>
              <a:off x="6773333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29518E2-CD7F-4E2C-BE62-00F83180EA53}"/>
                </a:ext>
              </a:extLst>
            </p:cNvPr>
            <p:cNvSpPr/>
            <p:nvPr/>
          </p:nvSpPr>
          <p:spPr>
            <a:xfrm>
              <a:off x="8127998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41E227C-7D4C-447B-ADC8-8DABE5B23E3D}"/>
                </a:ext>
              </a:extLst>
            </p:cNvPr>
            <p:cNvSpPr/>
            <p:nvPr/>
          </p:nvSpPr>
          <p:spPr>
            <a:xfrm>
              <a:off x="9482665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4B8C737-D50B-450C-89E7-802878653CBE}"/>
                </a:ext>
              </a:extLst>
            </p:cNvPr>
            <p:cNvSpPr/>
            <p:nvPr/>
          </p:nvSpPr>
          <p:spPr>
            <a:xfrm>
              <a:off x="1083732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래픽 5">
            <a:extLst>
              <a:ext uri="{FF2B5EF4-FFF2-40B4-BE49-F238E27FC236}">
                <a16:creationId xmlns:a16="http://schemas.microsoft.com/office/drawing/2014/main" id="{3FE571A6-2AFF-44FE-8083-F6EDAC7E0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3681" y="2468959"/>
            <a:ext cx="7264636" cy="19200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8C9ED-F4BC-4EDF-8284-AFD52E945F53}"/>
              </a:ext>
            </a:extLst>
          </p:cNvPr>
          <p:cNvSpPr txBox="1"/>
          <p:nvPr/>
        </p:nvSpPr>
        <p:spPr>
          <a:xfrm>
            <a:off x="3132704" y="2860505"/>
            <a:ext cx="5926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화음의 물약을 먹고</a:t>
            </a:r>
            <a:endParaRPr lang="en-US" altLang="ko-KR" sz="3600" dirty="0">
              <a:solidFill>
                <a:schemeClr val="bg1"/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용사의 레벨이 단숨에 </a:t>
            </a:r>
            <a:r>
              <a:rPr lang="en-US" altLang="ko-KR" sz="36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99</a:t>
            </a:r>
            <a:r>
              <a:rPr lang="ko-KR" altLang="en-US" sz="36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가 되었다</a:t>
            </a:r>
            <a:r>
              <a:rPr lang="en-US" altLang="ko-KR" sz="36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!</a:t>
            </a:r>
            <a:endParaRPr lang="ko-KR" altLang="en-US" sz="3600" dirty="0">
              <a:solidFill>
                <a:schemeClr val="bg1"/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237457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7DF79F-768D-4B07-8B0D-3D08D78705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E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A4D27DA-FB70-4682-97CA-B64293FFD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1440" y="3277722"/>
            <a:ext cx="1461627" cy="23917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73E47561-9857-43E9-A40F-35F529B72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722" y="5325533"/>
            <a:ext cx="1485900" cy="3683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8CD649A-F73E-413F-A541-C62D9D426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8493" y="5085275"/>
            <a:ext cx="2870200" cy="58420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B3D352E-3A66-4B30-A75C-C84533C0D9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5651501"/>
            <a:ext cx="12192000" cy="12065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52ED5166-2121-40D2-BC3E-0A4D67408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009175" y="2509512"/>
            <a:ext cx="1336503" cy="777354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714B8C79-4982-41BB-840E-709206314E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2159856" y="475157"/>
            <a:ext cx="1718362" cy="900094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7FBB1748-22B5-4CB8-AA70-57400A63C6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2574377" y="1508780"/>
            <a:ext cx="1363779" cy="75007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207549A4-E0CF-47D9-A9C1-22BCA9227B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3359" y="3788397"/>
            <a:ext cx="1594502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6BC119F-08C6-4D82-AF9B-191DFCE79919}"/>
              </a:ext>
            </a:extLst>
          </p:cNvPr>
          <p:cNvGrpSpPr/>
          <p:nvPr/>
        </p:nvGrpSpPr>
        <p:grpSpPr>
          <a:xfrm>
            <a:off x="1688429" y="732439"/>
            <a:ext cx="8861404" cy="3090633"/>
            <a:chOff x="2421882" y="1582180"/>
            <a:chExt cx="7348234" cy="1920081"/>
          </a:xfrm>
        </p:grpSpPr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ED12E36C-435B-4F93-BEF5-060D91C90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463681" y="1582180"/>
              <a:ext cx="7264636" cy="192008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458743-B2FB-416A-BD0F-A65F82839FE8}"/>
                </a:ext>
              </a:extLst>
            </p:cNvPr>
            <p:cNvSpPr txBox="1"/>
            <p:nvPr/>
          </p:nvSpPr>
          <p:spPr>
            <a:xfrm>
              <a:off x="2421882" y="2319851"/>
              <a:ext cx="7348234" cy="401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용사는</a:t>
              </a:r>
              <a:r>
                <a:rPr lang="en-US" altLang="ko-K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“</a:t>
              </a:r>
              <a:r>
                <a:rPr lang="ko-KR" altLang="en-US" sz="36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모험지도</a:t>
              </a:r>
              <a:r>
                <a:rPr lang="en-US" altLang="ko-K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, </a:t>
              </a:r>
              <a:r>
                <a:rPr lang="ko-KR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핸드폰</a:t>
              </a:r>
              <a:r>
                <a:rPr lang="en-US" altLang="ko-K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(</a:t>
              </a:r>
              <a:r>
                <a:rPr lang="ko-KR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태블릿</a:t>
              </a:r>
              <a:r>
                <a:rPr lang="en-US" altLang="ko-K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PC)”</a:t>
              </a:r>
              <a:r>
                <a:rPr lang="ko-KR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을 얻었다</a:t>
              </a:r>
              <a:r>
                <a:rPr lang="en-US" altLang="ko-K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!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endParaRPr>
            </a:p>
          </p:txBody>
        </p:sp>
      </p:grpSp>
      <p:pic>
        <p:nvPicPr>
          <p:cNvPr id="20" name="그래픽 19">
            <a:extLst>
              <a:ext uri="{FF2B5EF4-FFF2-40B4-BE49-F238E27FC236}">
                <a16:creationId xmlns:a16="http://schemas.microsoft.com/office/drawing/2014/main" id="{5CEC57B3-6380-4DA0-8FF4-7E9228BCD3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8432" y="357925"/>
            <a:ext cx="1255133" cy="125513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5F9776EF-6F76-4DEE-BAAE-145570D59BC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764215" y="645218"/>
            <a:ext cx="663566" cy="61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31685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B9FA9D-E458-4F53-872B-DDFBB44865CD}"/>
              </a:ext>
            </a:extLst>
          </p:cNvPr>
          <p:cNvGrpSpPr/>
          <p:nvPr/>
        </p:nvGrpSpPr>
        <p:grpSpPr>
          <a:xfrm>
            <a:off x="0" y="-971550"/>
            <a:ext cx="12191994" cy="8801100"/>
            <a:chOff x="0" y="-971550"/>
            <a:chExt cx="12191994" cy="88011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9D02076-1B9A-4384-9C68-2745223D1895}"/>
                </a:ext>
              </a:extLst>
            </p:cNvPr>
            <p:cNvSpPr/>
            <p:nvPr/>
          </p:nvSpPr>
          <p:spPr>
            <a:xfrm>
              <a:off x="0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95CB339-56DC-45FB-9335-F04A43F8B939}"/>
                </a:ext>
              </a:extLst>
            </p:cNvPr>
            <p:cNvSpPr/>
            <p:nvPr/>
          </p:nvSpPr>
          <p:spPr>
            <a:xfrm>
              <a:off x="135466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980C1F5-9F12-4FD8-AF8A-B90B03F703AD}"/>
                </a:ext>
              </a:extLst>
            </p:cNvPr>
            <p:cNvSpPr/>
            <p:nvPr/>
          </p:nvSpPr>
          <p:spPr>
            <a:xfrm>
              <a:off x="2709334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9FA8BD3-F7FF-48B5-9F4D-E569C92E77CC}"/>
                </a:ext>
              </a:extLst>
            </p:cNvPr>
            <p:cNvSpPr/>
            <p:nvPr/>
          </p:nvSpPr>
          <p:spPr>
            <a:xfrm>
              <a:off x="4064001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13970B1-444D-494D-BD00-B4223DD4FDD9}"/>
                </a:ext>
              </a:extLst>
            </p:cNvPr>
            <p:cNvSpPr/>
            <p:nvPr/>
          </p:nvSpPr>
          <p:spPr>
            <a:xfrm>
              <a:off x="5418666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53852B-3921-4F4C-B0D2-3719CAFE583D}"/>
                </a:ext>
              </a:extLst>
            </p:cNvPr>
            <p:cNvSpPr/>
            <p:nvPr/>
          </p:nvSpPr>
          <p:spPr>
            <a:xfrm>
              <a:off x="6773333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29518E2-CD7F-4E2C-BE62-00F83180EA53}"/>
                </a:ext>
              </a:extLst>
            </p:cNvPr>
            <p:cNvSpPr/>
            <p:nvPr/>
          </p:nvSpPr>
          <p:spPr>
            <a:xfrm>
              <a:off x="8127998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41E227C-7D4C-447B-ADC8-8DABE5B23E3D}"/>
                </a:ext>
              </a:extLst>
            </p:cNvPr>
            <p:cNvSpPr/>
            <p:nvPr/>
          </p:nvSpPr>
          <p:spPr>
            <a:xfrm>
              <a:off x="9482665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4B8C737-D50B-450C-89E7-802878653CBE}"/>
                </a:ext>
              </a:extLst>
            </p:cNvPr>
            <p:cNvSpPr/>
            <p:nvPr/>
          </p:nvSpPr>
          <p:spPr>
            <a:xfrm>
              <a:off x="1083732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래픽 2">
            <a:extLst>
              <a:ext uri="{FF2B5EF4-FFF2-40B4-BE49-F238E27FC236}">
                <a16:creationId xmlns:a16="http://schemas.microsoft.com/office/drawing/2014/main" id="{7B5698EC-E1DD-4556-A438-C5289035B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301" y="711068"/>
            <a:ext cx="10947399" cy="54358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8BF9A9-1D41-4927-B9A3-5133A788BF8F}"/>
              </a:ext>
            </a:extLst>
          </p:cNvPr>
          <p:cNvSpPr txBox="1"/>
          <p:nvPr/>
        </p:nvSpPr>
        <p:spPr>
          <a:xfrm>
            <a:off x="1620408" y="3717358"/>
            <a:ext cx="157927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Stage 1</a:t>
            </a:r>
          </a:p>
          <a:p>
            <a:pPr algn="ctr"/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소리의 숲</a:t>
            </a:r>
          </a:p>
        </p:txBody>
      </p:sp>
      <p:pic>
        <p:nvPicPr>
          <p:cNvPr id="30" name="그래픽 29">
            <a:extLst>
              <a:ext uri="{FF2B5EF4-FFF2-40B4-BE49-F238E27FC236}">
                <a16:creationId xmlns:a16="http://schemas.microsoft.com/office/drawing/2014/main" id="{5EB460E7-0AB0-48E8-B0CE-37223F276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6650" y="3145174"/>
            <a:ext cx="8143978" cy="529813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DAE3F2E1-8286-44DE-8A11-AB5B04FF1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5537" y="2500907"/>
            <a:ext cx="1264560" cy="126456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2DCFB682-15D9-4577-AD22-5D8FEBC2F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2956" y="2490374"/>
            <a:ext cx="1377105" cy="1309599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2FA15B8-CFE0-4B82-9294-BD67EC923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7299" y="2875305"/>
            <a:ext cx="1111721" cy="122943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6CE3E8FD-F451-4199-9CBD-8564419C5B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94034" y="2452171"/>
            <a:ext cx="1272023" cy="13305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8EA8BFB-92B2-4E86-85D9-8571E8B92892}"/>
              </a:ext>
            </a:extLst>
          </p:cNvPr>
          <p:cNvSpPr txBox="1"/>
          <p:nvPr/>
        </p:nvSpPr>
        <p:spPr>
          <a:xfrm>
            <a:off x="3524728" y="3892177"/>
            <a:ext cx="157927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Stage 2</a:t>
            </a:r>
          </a:p>
          <a:p>
            <a:pPr algn="ctr"/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리듬의 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B3FC45-7197-4506-B2EA-F334C679C68F}"/>
              </a:ext>
            </a:extLst>
          </p:cNvPr>
          <p:cNvSpPr txBox="1"/>
          <p:nvPr/>
        </p:nvSpPr>
        <p:spPr>
          <a:xfrm>
            <a:off x="5330510" y="4071301"/>
            <a:ext cx="188705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Stage 3</a:t>
            </a:r>
          </a:p>
          <a:p>
            <a:pPr algn="ctr"/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용암의 선율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EC6D70-F0F3-4434-AF3D-6EE0C3E6617A}"/>
              </a:ext>
            </a:extLst>
          </p:cNvPr>
          <p:cNvSpPr txBox="1"/>
          <p:nvPr/>
        </p:nvSpPr>
        <p:spPr>
          <a:xfrm>
            <a:off x="8876264" y="3892177"/>
            <a:ext cx="18870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Stage 5</a:t>
            </a:r>
          </a:p>
          <a:p>
            <a:pPr algn="ctr"/>
            <a:r>
              <a:rPr lang="ko-KR" altLang="en-US" sz="3200" dirty="0" err="1">
                <a:solidFill>
                  <a:schemeClr val="accent1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산왕의</a:t>
            </a: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 궁전</a:t>
            </a:r>
          </a:p>
        </p:txBody>
      </p:sp>
      <p:pic>
        <p:nvPicPr>
          <p:cNvPr id="41" name="그래픽 40">
            <a:extLst>
              <a:ext uri="{FF2B5EF4-FFF2-40B4-BE49-F238E27FC236}">
                <a16:creationId xmlns:a16="http://schemas.microsoft.com/office/drawing/2014/main" id="{8E4BF837-590C-4581-9270-C65624DF01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94695" y="3145173"/>
            <a:ext cx="909816" cy="97848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2FF2B83-58C6-49F9-8E11-866BA8EF146B}"/>
              </a:ext>
            </a:extLst>
          </p:cNvPr>
          <p:cNvSpPr txBox="1"/>
          <p:nvPr/>
        </p:nvSpPr>
        <p:spPr>
          <a:xfrm>
            <a:off x="7356711" y="4071301"/>
            <a:ext cx="141577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Stage 4</a:t>
            </a:r>
          </a:p>
          <a:p>
            <a:pPr algn="ctr"/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마법상점</a:t>
            </a:r>
          </a:p>
        </p:txBody>
      </p:sp>
      <p:pic>
        <p:nvPicPr>
          <p:cNvPr id="37" name="그래픽 36">
            <a:extLst>
              <a:ext uri="{FF2B5EF4-FFF2-40B4-BE49-F238E27FC236}">
                <a16:creationId xmlns:a16="http://schemas.microsoft.com/office/drawing/2014/main" id="{E7991EB8-1B4D-488E-9C45-C1EF3704F7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93472" y="2308558"/>
            <a:ext cx="710753" cy="8366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8443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path" presetSubtype="0" repeatCount="indefinite" accel="28000" decel="41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3.7037E-6 L -2.5E-6 0.01204 L -2.5E-6 -3.7037E-6 Z " pathEditMode="relative" rAng="0" ptsTypes="AAA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B9FA9D-E458-4F53-872B-DDFBB44865CD}"/>
              </a:ext>
            </a:extLst>
          </p:cNvPr>
          <p:cNvGrpSpPr/>
          <p:nvPr/>
        </p:nvGrpSpPr>
        <p:grpSpPr>
          <a:xfrm>
            <a:off x="0" y="-971550"/>
            <a:ext cx="12191994" cy="8801100"/>
            <a:chOff x="0" y="-971550"/>
            <a:chExt cx="12191994" cy="88011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9D02076-1B9A-4384-9C68-2745223D1895}"/>
                </a:ext>
              </a:extLst>
            </p:cNvPr>
            <p:cNvSpPr/>
            <p:nvPr/>
          </p:nvSpPr>
          <p:spPr>
            <a:xfrm>
              <a:off x="0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95CB339-56DC-45FB-9335-F04A43F8B939}"/>
                </a:ext>
              </a:extLst>
            </p:cNvPr>
            <p:cNvSpPr/>
            <p:nvPr/>
          </p:nvSpPr>
          <p:spPr>
            <a:xfrm>
              <a:off x="135466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980C1F5-9F12-4FD8-AF8A-B90B03F703AD}"/>
                </a:ext>
              </a:extLst>
            </p:cNvPr>
            <p:cNvSpPr/>
            <p:nvPr/>
          </p:nvSpPr>
          <p:spPr>
            <a:xfrm>
              <a:off x="2709334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9FA8BD3-F7FF-48B5-9F4D-E569C92E77CC}"/>
                </a:ext>
              </a:extLst>
            </p:cNvPr>
            <p:cNvSpPr/>
            <p:nvPr/>
          </p:nvSpPr>
          <p:spPr>
            <a:xfrm>
              <a:off x="4064001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13970B1-444D-494D-BD00-B4223DD4FDD9}"/>
                </a:ext>
              </a:extLst>
            </p:cNvPr>
            <p:cNvSpPr/>
            <p:nvPr/>
          </p:nvSpPr>
          <p:spPr>
            <a:xfrm>
              <a:off x="5418666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53852B-3921-4F4C-B0D2-3719CAFE583D}"/>
                </a:ext>
              </a:extLst>
            </p:cNvPr>
            <p:cNvSpPr/>
            <p:nvPr/>
          </p:nvSpPr>
          <p:spPr>
            <a:xfrm>
              <a:off x="6773333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29518E2-CD7F-4E2C-BE62-00F83180EA53}"/>
                </a:ext>
              </a:extLst>
            </p:cNvPr>
            <p:cNvSpPr/>
            <p:nvPr/>
          </p:nvSpPr>
          <p:spPr>
            <a:xfrm>
              <a:off x="8127998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41E227C-7D4C-447B-ADC8-8DABE5B23E3D}"/>
                </a:ext>
              </a:extLst>
            </p:cNvPr>
            <p:cNvSpPr/>
            <p:nvPr/>
          </p:nvSpPr>
          <p:spPr>
            <a:xfrm>
              <a:off x="9482665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4B8C737-D50B-450C-89E7-802878653CBE}"/>
                </a:ext>
              </a:extLst>
            </p:cNvPr>
            <p:cNvSpPr/>
            <p:nvPr/>
          </p:nvSpPr>
          <p:spPr>
            <a:xfrm>
              <a:off x="1083732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6BAC9B-025B-4F60-B9D7-F7064252FA50}"/>
              </a:ext>
            </a:extLst>
          </p:cNvPr>
          <p:cNvGrpSpPr/>
          <p:nvPr/>
        </p:nvGrpSpPr>
        <p:grpSpPr>
          <a:xfrm>
            <a:off x="2463681" y="2468959"/>
            <a:ext cx="7264636" cy="1920081"/>
            <a:chOff x="2463681" y="2468959"/>
            <a:chExt cx="7264636" cy="1920081"/>
          </a:xfrm>
        </p:grpSpPr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3FE571A6-2AFF-44FE-8083-F6EDAC7E0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63681" y="2468959"/>
              <a:ext cx="7264636" cy="192008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68C9ED-F4BC-4EDF-8284-AFD52E945F53}"/>
                </a:ext>
              </a:extLst>
            </p:cNvPr>
            <p:cNvSpPr txBox="1"/>
            <p:nvPr/>
          </p:nvSpPr>
          <p:spPr>
            <a:xfrm>
              <a:off x="2971604" y="3167389"/>
              <a:ext cx="62488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Algerian" panose="04020705040A02060702" pitchFamily="82" charset="0"/>
                  <a:ea typeface="배찌체" panose="00000500000000000000" pitchFamily="2" charset="-127"/>
                </a:rPr>
                <a:t>Stage 5. </a:t>
              </a:r>
              <a:r>
                <a:rPr lang="ko-KR" altLang="en-US" sz="3600" dirty="0">
                  <a:solidFill>
                    <a:schemeClr val="bg1"/>
                  </a:solidFill>
                  <a:latin typeface="Algerian" panose="04020705040A02060702" pitchFamily="82" charset="0"/>
                  <a:ea typeface="배찌체" panose="00000500000000000000" pitchFamily="2" charset="-127"/>
                </a:rPr>
                <a:t>마왕을 쓰러트리자</a:t>
              </a:r>
              <a:r>
                <a:rPr lang="en-US" altLang="ko-KR" sz="3600" dirty="0">
                  <a:solidFill>
                    <a:schemeClr val="bg1"/>
                  </a:solidFill>
                  <a:latin typeface="Algerian" panose="04020705040A02060702" pitchFamily="82" charset="0"/>
                  <a:ea typeface="배찌체" panose="00000500000000000000" pitchFamily="2" charset="-127"/>
                </a:rPr>
                <a:t>!</a:t>
              </a:r>
              <a:endParaRPr lang="ko-KR" altLang="en-US" sz="3600" dirty="0">
                <a:solidFill>
                  <a:schemeClr val="bg1"/>
                </a:solidFill>
                <a:latin typeface="Algerian" panose="04020705040A02060702" pitchFamily="82" charset="0"/>
                <a:ea typeface="배찌체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9317730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F6FA369-823E-467E-9DFB-580297495136}"/>
              </a:ext>
            </a:extLst>
          </p:cNvPr>
          <p:cNvGrpSpPr/>
          <p:nvPr/>
        </p:nvGrpSpPr>
        <p:grpSpPr>
          <a:xfrm>
            <a:off x="-1" y="-1"/>
            <a:ext cx="12192001" cy="6866491"/>
            <a:chOff x="-1" y="-1"/>
            <a:chExt cx="12192001" cy="68664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9E255F4-ED2A-49E5-B0BE-0E39EC4A7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83"/>
            <a:stretch/>
          </p:blipFill>
          <p:spPr>
            <a:xfrm>
              <a:off x="0" y="-1"/>
              <a:ext cx="12192000" cy="6670365"/>
            </a:xfrm>
            <a:prstGeom prst="rect">
              <a:avLst/>
            </a:prstGeom>
          </p:spPr>
        </p:pic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C894EA74-0DCC-45AE-8ECC-A1575691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" y="5659990"/>
              <a:ext cx="12192000" cy="12065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7428761" cy="788895"/>
            <a:chOff x="3405187" y="3143250"/>
            <a:chExt cx="5381625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05187" y="3143250"/>
              <a:ext cx="5381625" cy="5715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456173" y="6229698"/>
            <a:ext cx="69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Lv.99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5714499-1A77-4C3E-BD70-12A0DB89A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90630" y="6022049"/>
            <a:ext cx="401174" cy="50470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BEA0133-118D-4AB7-A86B-ABA3DE63C2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42212" y="6073813"/>
            <a:ext cx="452938" cy="40117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A7F30CC-F83B-4D25-AF76-2608AC8FC9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42834" y="6060631"/>
            <a:ext cx="388233" cy="452939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87EA606C-29F3-413C-8512-A724DB204D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4666" y="3782705"/>
            <a:ext cx="1594500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9AB2523E-5721-4D6E-9A26-A4A91B77258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84637" y="806455"/>
            <a:ext cx="8648038" cy="30210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0DD708E-D5DB-49E9-9B11-0F80E6E9F5C3}"/>
              </a:ext>
            </a:extLst>
          </p:cNvPr>
          <p:cNvSpPr txBox="1"/>
          <p:nvPr/>
        </p:nvSpPr>
        <p:spPr>
          <a:xfrm>
            <a:off x="1554027" y="1747006"/>
            <a:ext cx="81564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후</a:t>
            </a:r>
            <a:r>
              <a:rPr lang="en-US" altLang="ko-KR" sz="3600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…</a:t>
            </a:r>
            <a:r>
              <a:rPr lang="ko-KR" altLang="en-US" sz="3600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드디어 마왕이 사는</a:t>
            </a:r>
            <a:r>
              <a:rPr lang="en-US" altLang="ko-KR" sz="3600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 </a:t>
            </a:r>
            <a:r>
              <a:rPr lang="ko-KR" altLang="en-US" sz="3600" dirty="0" err="1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산왕의</a:t>
            </a:r>
            <a:r>
              <a:rPr lang="ko-KR" altLang="en-US" sz="3600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 궁전에 도착했다</a:t>
            </a:r>
            <a:r>
              <a:rPr lang="en-US" altLang="ko-KR" sz="3600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!</a:t>
            </a:r>
          </a:p>
          <a:p>
            <a:pPr algn="ctr"/>
            <a:r>
              <a:rPr lang="ko-KR" altLang="en-US" sz="3600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마왕은 어디에 </a:t>
            </a:r>
            <a:r>
              <a:rPr lang="ko-KR" altLang="en-US" sz="3600" dirty="0" err="1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있는거지</a:t>
            </a:r>
            <a:r>
              <a:rPr lang="en-US" altLang="ko-KR" sz="3600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??</a:t>
            </a:r>
            <a:endParaRPr lang="ko-KR" altLang="en-US" sz="3600" dirty="0">
              <a:solidFill>
                <a:schemeClr val="accent4">
                  <a:lumMod val="75000"/>
                </a:schemeClr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</p:txBody>
      </p:sp>
      <p:pic>
        <p:nvPicPr>
          <p:cNvPr id="21" name="그래픽 28">
            <a:extLst>
              <a:ext uri="{FF2B5EF4-FFF2-40B4-BE49-F238E27FC236}">
                <a16:creationId xmlns:a16="http://schemas.microsoft.com/office/drawing/2014/main" id="{F176AFF4-ADD3-4115-8F99-1DA5944218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8832"/>
          <a:stretch/>
        </p:blipFill>
        <p:spPr>
          <a:xfrm>
            <a:off x="7807412" y="5892652"/>
            <a:ext cx="829628" cy="78889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894" b="88551" l="3492" r="9492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3182" y="6006848"/>
            <a:ext cx="878907" cy="51990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151929" y="5997427"/>
            <a:ext cx="486544" cy="5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956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F6FA369-823E-467E-9DFB-580297495136}"/>
              </a:ext>
            </a:extLst>
          </p:cNvPr>
          <p:cNvGrpSpPr/>
          <p:nvPr/>
        </p:nvGrpSpPr>
        <p:grpSpPr>
          <a:xfrm>
            <a:off x="-1" y="-1"/>
            <a:ext cx="12192001" cy="6866491"/>
            <a:chOff x="-1" y="-1"/>
            <a:chExt cx="12192001" cy="68664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9E255F4-ED2A-49E5-B0BE-0E39EC4A7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83"/>
            <a:stretch/>
          </p:blipFill>
          <p:spPr>
            <a:xfrm>
              <a:off x="0" y="-1"/>
              <a:ext cx="12192000" cy="6670365"/>
            </a:xfrm>
            <a:prstGeom prst="rect">
              <a:avLst/>
            </a:prstGeom>
          </p:spPr>
        </p:pic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C894EA74-0DCC-45AE-8ECC-A1575691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" y="5659990"/>
              <a:ext cx="12192000" cy="12065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7428761" cy="788895"/>
            <a:chOff x="3405187" y="3143250"/>
            <a:chExt cx="5381625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05187" y="3143250"/>
              <a:ext cx="5381625" cy="5715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456173" y="6229698"/>
            <a:ext cx="69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Lv.99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5714499-1A77-4C3E-BD70-12A0DB89A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90630" y="6022049"/>
            <a:ext cx="401174" cy="50470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BEA0133-118D-4AB7-A86B-ABA3DE63C2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42212" y="6073813"/>
            <a:ext cx="452938" cy="40117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A7F30CC-F83B-4D25-AF76-2608AC8FC9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42834" y="6060631"/>
            <a:ext cx="388233" cy="452939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87EA606C-29F3-413C-8512-A724DB204D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4666" y="3782705"/>
            <a:ext cx="1594500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094423F2-9CFA-4578-AEDA-05EB9226E91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2061" y="0"/>
            <a:ext cx="9799275" cy="32665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3E665C-9E1B-4A63-BFA3-3EFDA0606B05}"/>
              </a:ext>
            </a:extLst>
          </p:cNvPr>
          <p:cNvSpPr txBox="1"/>
          <p:nvPr/>
        </p:nvSpPr>
        <p:spPr>
          <a:xfrm>
            <a:off x="804666" y="517253"/>
            <a:ext cx="88056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C0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후</a:t>
            </a:r>
            <a:r>
              <a:rPr lang="en-US" altLang="ko-KR" sz="3600" b="1" dirty="0">
                <a:solidFill>
                  <a:srgbClr val="C0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…</a:t>
            </a:r>
            <a:r>
              <a:rPr lang="ko-KR" altLang="en-US" sz="3600" b="1" dirty="0">
                <a:solidFill>
                  <a:srgbClr val="C0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후</a:t>
            </a:r>
            <a:r>
              <a:rPr lang="en-US" altLang="ko-KR" sz="3600" b="1" dirty="0">
                <a:solidFill>
                  <a:srgbClr val="C0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… </a:t>
            </a:r>
            <a:r>
              <a:rPr lang="ko-KR" altLang="en-US" sz="3600" b="1" dirty="0">
                <a:solidFill>
                  <a:srgbClr val="C0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제법이군</a:t>
            </a:r>
            <a:endParaRPr lang="en-US" altLang="ko-KR" sz="3600" b="1" dirty="0">
              <a:solidFill>
                <a:srgbClr val="C00000"/>
              </a:solidFill>
              <a:latin typeface="J청춘예찬 M_TT" panose="02010606000101010101" pitchFamily="2" charset="-127"/>
              <a:ea typeface="J청춘예찬 M_TT" panose="02010606000101010101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C0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여기까지 온 용사는 네 녀석이 처음이다</a:t>
            </a:r>
            <a:endParaRPr lang="en-US" altLang="ko-KR" sz="3600" b="1" dirty="0">
              <a:solidFill>
                <a:srgbClr val="C00000"/>
              </a:solidFill>
              <a:latin typeface="J청춘예찬 M_TT" panose="02010606000101010101" pitchFamily="2" charset="-127"/>
              <a:ea typeface="J청춘예찬 M_TT" panose="02010606000101010101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C0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봐주지 않는다</a:t>
            </a:r>
            <a:r>
              <a:rPr lang="en-US" altLang="ko-KR" sz="3600" b="1" dirty="0">
                <a:solidFill>
                  <a:srgbClr val="C0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… </a:t>
            </a:r>
            <a:r>
              <a:rPr lang="ko-KR" altLang="en-US" sz="3600" b="1" dirty="0">
                <a:solidFill>
                  <a:srgbClr val="C0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각오해라</a:t>
            </a:r>
            <a:r>
              <a:rPr lang="en-US" altLang="ko-KR" sz="3600" b="1" dirty="0">
                <a:solidFill>
                  <a:srgbClr val="C0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!</a:t>
            </a:r>
            <a:endParaRPr lang="ko-KR" altLang="en-US" sz="3600" b="1" dirty="0">
              <a:solidFill>
                <a:srgbClr val="C00000"/>
              </a:solidFill>
              <a:latin typeface="J청춘예찬 M_TT" panose="02010606000101010101" pitchFamily="2" charset="-127"/>
              <a:ea typeface="J청춘예찬 M_TT" panose="02010606000101010101" pitchFamily="2" charset="-127"/>
            </a:endParaRPr>
          </a:p>
          <a:p>
            <a:pPr algn="ctr"/>
            <a:endParaRPr lang="ko-KR" altLang="en-US" sz="3600" b="1" dirty="0">
              <a:solidFill>
                <a:srgbClr val="C00000"/>
              </a:solidFill>
              <a:latin typeface="J청춘예찬 M_TT" panose="02010606000101010101" pitchFamily="2" charset="-127"/>
              <a:ea typeface="J청춘예찬 M_TT" panose="02010606000101010101" pitchFamily="2" charset="-127"/>
            </a:endParaRPr>
          </a:p>
        </p:txBody>
      </p:sp>
      <p:pic>
        <p:nvPicPr>
          <p:cNvPr id="23" name="그래픽 28">
            <a:extLst>
              <a:ext uri="{FF2B5EF4-FFF2-40B4-BE49-F238E27FC236}">
                <a16:creationId xmlns:a16="http://schemas.microsoft.com/office/drawing/2014/main" id="{F176AFF4-ADD3-4115-8F99-1DA5944218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8832"/>
          <a:stretch/>
        </p:blipFill>
        <p:spPr>
          <a:xfrm>
            <a:off x="7807412" y="5892652"/>
            <a:ext cx="829628" cy="7888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894" b="88551" l="3492" r="9492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3182" y="6006848"/>
            <a:ext cx="878907" cy="51990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151929" y="5997427"/>
            <a:ext cx="486544" cy="584985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BBF21A2B-39F8-44FA-A997-91E933107B7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598487" y="2688864"/>
            <a:ext cx="1987500" cy="2775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97687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1.11022E-16 0.01297 L 1.11022E-16 -4.44444E-6 Z " pathEditMode="relative" rAng="0" ptsTypes="AAA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00" y="648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F6FA369-823E-467E-9DFB-580297495136}"/>
              </a:ext>
            </a:extLst>
          </p:cNvPr>
          <p:cNvGrpSpPr/>
          <p:nvPr/>
        </p:nvGrpSpPr>
        <p:grpSpPr>
          <a:xfrm>
            <a:off x="-1" y="-1"/>
            <a:ext cx="12192001" cy="6866491"/>
            <a:chOff x="-1" y="-1"/>
            <a:chExt cx="12192001" cy="68664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9E255F4-ED2A-49E5-B0BE-0E39EC4A7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83"/>
            <a:stretch/>
          </p:blipFill>
          <p:spPr>
            <a:xfrm>
              <a:off x="0" y="-1"/>
              <a:ext cx="12192000" cy="6670365"/>
            </a:xfrm>
            <a:prstGeom prst="rect">
              <a:avLst/>
            </a:prstGeom>
          </p:spPr>
        </p:pic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C894EA74-0DCC-45AE-8ECC-A1575691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" y="5659990"/>
              <a:ext cx="12192000" cy="120650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7428761" cy="788895"/>
            <a:chOff x="3405187" y="3143250"/>
            <a:chExt cx="5381625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05187" y="3143250"/>
              <a:ext cx="5381625" cy="5715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456173" y="6229698"/>
            <a:ext cx="69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Lv.99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5714499-1A77-4C3E-BD70-12A0DB89A6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90630" y="6022049"/>
            <a:ext cx="401174" cy="50470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BEA0133-118D-4AB7-A86B-ABA3DE63C2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2212" y="6073813"/>
            <a:ext cx="452938" cy="40117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A7F30CC-F83B-4D25-AF76-2608AC8FC9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42834" y="6060631"/>
            <a:ext cx="388233" cy="45293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8C648F5-B714-4F9C-A810-BB13CF33E228}"/>
              </a:ext>
            </a:extLst>
          </p:cNvPr>
          <p:cNvSpPr/>
          <p:nvPr/>
        </p:nvSpPr>
        <p:spPr>
          <a:xfrm>
            <a:off x="339910" y="584200"/>
            <a:ext cx="11512180" cy="4855307"/>
          </a:xfrm>
          <a:prstGeom prst="roundRect">
            <a:avLst>
              <a:gd name="adj" fmla="val 3719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1C27F-4DD0-4793-B901-DEB9FFA1F4BE}"/>
              </a:ext>
            </a:extLst>
          </p:cNvPr>
          <p:cNvSpPr txBox="1"/>
          <p:nvPr/>
        </p:nvSpPr>
        <p:spPr>
          <a:xfrm>
            <a:off x="558949" y="785441"/>
            <a:ext cx="4148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lgerian" panose="04020705040A02060702" pitchFamily="82" charset="0"/>
                <a:ea typeface="배찌체" panose="00000500000000000000" pitchFamily="2" charset="-127"/>
              </a:rPr>
              <a:t>Stage5. </a:t>
            </a:r>
            <a:r>
              <a:rPr lang="ko-KR" altLang="en-US" sz="2400" dirty="0">
                <a:latin typeface="Algerian" panose="04020705040A02060702" pitchFamily="82" charset="0"/>
                <a:ea typeface="배찌체" panose="00000500000000000000" pitchFamily="2" charset="-127"/>
              </a:rPr>
              <a:t>마왕을 쓰러트리자</a:t>
            </a:r>
            <a:r>
              <a:rPr lang="en-US" altLang="ko-KR" sz="2400" dirty="0">
                <a:latin typeface="Algerian" panose="04020705040A02060702" pitchFamily="82" charset="0"/>
                <a:ea typeface="배찌체" panose="00000500000000000000" pitchFamily="2" charset="-127"/>
              </a:rPr>
              <a:t>!</a:t>
            </a:r>
            <a:endParaRPr lang="ko-KR" altLang="en-US" sz="2400" dirty="0">
              <a:latin typeface="Algerian" panose="04020705040A02060702" pitchFamily="82" charset="0"/>
              <a:ea typeface="배찌체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pic>
        <p:nvPicPr>
          <p:cNvPr id="20" name="그래픽 28">
            <a:extLst>
              <a:ext uri="{FF2B5EF4-FFF2-40B4-BE49-F238E27FC236}">
                <a16:creationId xmlns:a16="http://schemas.microsoft.com/office/drawing/2014/main" id="{F176AFF4-ADD3-4115-8F99-1DA5944218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32"/>
          <a:stretch/>
        </p:blipFill>
        <p:spPr>
          <a:xfrm>
            <a:off x="7807412" y="5892652"/>
            <a:ext cx="829628" cy="78889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894" b="88551" l="3492" r="9492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3182" y="6006848"/>
            <a:ext cx="878907" cy="51990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51929" y="5997427"/>
            <a:ext cx="486544" cy="58498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20436" y="1299419"/>
            <a:ext cx="107511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음악의 </a:t>
            </a:r>
            <a:r>
              <a:rPr lang="en-US" altLang="ko-KR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3</a:t>
            </a:r>
            <a:r>
              <a:rPr lang="ko-KR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요소를 사용하여</a:t>
            </a:r>
            <a:endParaRPr lang="en-US" altLang="ko-KR" sz="32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청춘예찬 M_TT" panose="02010606000101010101" pitchFamily="2" charset="-127"/>
              <a:ea typeface="J청춘예찬 M_TT" panose="02010606000101010101" pitchFamily="2" charset="-127"/>
            </a:endParaRPr>
          </a:p>
          <a:p>
            <a:pPr algn="ctr"/>
            <a:r>
              <a:rPr lang="ko-KR" alt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리틀 모차르트가 되어 보시오</a:t>
            </a:r>
            <a:r>
              <a:rPr lang="en-US" altLang="ko-KR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49213" y="2533373"/>
                <a:ext cx="11287271" cy="2558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&lt;</a:t>
                </a:r>
                <a:r>
                  <a:rPr lang="ko-KR" altLang="en-US" sz="32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조건</a:t>
                </a:r>
                <a:r>
                  <a:rPr lang="en-US" altLang="ko-KR" sz="32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1&gt; </a:t>
                </a:r>
                <a:r>
                  <a:rPr lang="en-US" altLang="ko-KR" sz="2800" b="1" dirty="0">
                    <a:solidFill>
                      <a:srgbClr val="FF00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4</a:t>
                </a:r>
                <a:r>
                  <a:rPr lang="ko-KR" altLang="en-US" sz="2800" b="1" dirty="0">
                    <a:solidFill>
                      <a:srgbClr val="FF00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마디 길이  </a:t>
                </a:r>
                <a:r>
                  <a:rPr lang="en-US" altLang="ko-KR" sz="2800" b="1" dirty="0">
                    <a:solidFill>
                      <a:srgbClr val="FF00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/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ko-KR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re초코쿠키 M" panose="02020603020101020101" pitchFamily="18" charset="-127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</m:ctrlPr>
                          </m:fPr>
                          <m:num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  <m:t>𝟒</m:t>
                            </m:r>
                          </m:num>
                          <m:den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  <m:t>𝟒</m:t>
                            </m:r>
                          </m:den>
                        </m:f>
                        <m:r>
                          <a:rPr lang="en-US" altLang="ko-KR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re초코쿠키 M" panose="02020603020101020101" pitchFamily="18" charset="-127"/>
                          </a:rPr>
                          <m:t> </m:t>
                        </m:r>
                      </m:e>
                    </m:box>
                  </m:oMath>
                </a14:m>
                <a:r>
                  <a:rPr lang="ko-KR" altLang="en-US" sz="2800" b="1" dirty="0">
                    <a:solidFill>
                      <a:srgbClr val="FF00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박자의 </a:t>
                </a:r>
                <a:r>
                  <a:rPr lang="ko-KR" altLang="en-US" sz="2800" b="1" dirty="0" err="1">
                    <a:solidFill>
                      <a:srgbClr val="FF00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셈여림</a:t>
                </a:r>
                <a:r>
                  <a:rPr lang="ko-KR" altLang="en-US" sz="2800" b="1" dirty="0">
                    <a:solidFill>
                      <a:srgbClr val="FF00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 사용</a:t>
                </a:r>
                <a:r>
                  <a:rPr lang="en-US" altLang="ko-KR" sz="2800" b="1" dirty="0">
                    <a:solidFill>
                      <a:srgbClr val="FF00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 /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ko-KR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re초코쿠키 M" panose="02020603020101020101" pitchFamily="18" charset="-127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</m:ctrlPr>
                          </m:fPr>
                          <m:num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  <m:t>𝟒</m:t>
                            </m:r>
                          </m:num>
                          <m:den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  <m:t>𝟒</m:t>
                            </m:r>
                          </m:den>
                        </m:f>
                        <m:r>
                          <a:rPr lang="en-US" altLang="ko-KR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re초코쿠키 M" panose="02020603020101020101" pitchFamily="18" charset="-127"/>
                          </a:rPr>
                          <m:t> </m:t>
                        </m:r>
                      </m:e>
                    </m:box>
                  </m:oMath>
                </a14:m>
                <a:r>
                  <a:rPr lang="ko-KR" altLang="en-US" sz="2800" b="1" dirty="0">
                    <a:solidFill>
                      <a:srgbClr val="FF00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박자의 다양한 리듬을 사용할 것</a:t>
                </a:r>
                <a:endParaRPr lang="en-US" altLang="ko-KR" sz="2800" b="1" dirty="0">
                  <a:solidFill>
                    <a:srgbClr val="FF0000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endParaRPr>
              </a:p>
              <a:p>
                <a:r>
                  <a:rPr lang="en-US" altLang="ko-KR" sz="3200" b="1" dirty="0">
                    <a:solidFill>
                      <a:srgbClr val="FF66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&lt;</a:t>
                </a:r>
                <a:r>
                  <a:rPr lang="ko-KR" altLang="en-US" sz="3200" b="1" dirty="0">
                    <a:solidFill>
                      <a:srgbClr val="FF66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조건</a:t>
                </a:r>
                <a:r>
                  <a:rPr lang="en-US" altLang="ko-KR" sz="3200" b="1" dirty="0">
                    <a:solidFill>
                      <a:srgbClr val="FF66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2&gt; </a:t>
                </a:r>
                <a:r>
                  <a:rPr lang="ko-KR" altLang="en-US" sz="2800" b="1" dirty="0">
                    <a:solidFill>
                      <a:srgbClr val="FF66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음은 자유롭게 사용 </a:t>
                </a:r>
                <a:endParaRPr lang="en-US" altLang="ko-KR" sz="2800" b="1" dirty="0">
                  <a:solidFill>
                    <a:srgbClr val="FF6600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endParaRPr>
              </a:p>
              <a:p>
                <a:r>
                  <a:rPr lang="en-US" altLang="ko-KR" sz="2800" b="1" dirty="0">
                    <a:solidFill>
                      <a:srgbClr val="FF66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         But </a:t>
                </a:r>
                <a:r>
                  <a:rPr lang="ko-KR" altLang="en-US" sz="2800" b="1" dirty="0">
                    <a:solidFill>
                      <a:srgbClr val="FF66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강박</a:t>
                </a:r>
                <a:r>
                  <a:rPr lang="en-US" altLang="ko-KR" sz="2800" b="1" dirty="0">
                    <a:solidFill>
                      <a:srgbClr val="FF66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(1, 3</a:t>
                </a:r>
                <a:r>
                  <a:rPr lang="ko-KR" altLang="en-US" sz="2800" b="1" dirty="0">
                    <a:solidFill>
                      <a:srgbClr val="FF66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번째 박</a:t>
                </a:r>
                <a:r>
                  <a:rPr lang="en-US" altLang="ko-KR" sz="2800" b="1" dirty="0">
                    <a:solidFill>
                      <a:srgbClr val="FF66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)</a:t>
                </a:r>
                <a:r>
                  <a:rPr lang="ko-KR" altLang="en-US" sz="2800" b="1" dirty="0">
                    <a:solidFill>
                      <a:srgbClr val="FF66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에는 반드시 해당 마디의 화음 </a:t>
                </a:r>
                <a:r>
                  <a:rPr lang="ko-KR" altLang="en-US" sz="2800" b="1" dirty="0" err="1">
                    <a:solidFill>
                      <a:srgbClr val="FF66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구성음만</a:t>
                </a:r>
                <a:r>
                  <a:rPr lang="ko-KR" altLang="en-US" sz="2800" b="1" dirty="0">
                    <a:solidFill>
                      <a:srgbClr val="FF66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 사용하기</a:t>
                </a:r>
                <a:endParaRPr lang="en-US" altLang="ko-KR" sz="2800" b="1" dirty="0">
                  <a:solidFill>
                    <a:srgbClr val="FF6600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endParaRPr>
              </a:p>
              <a:p>
                <a:r>
                  <a:rPr lang="en-US" altLang="ko-KR" sz="32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&lt;</a:t>
                </a:r>
                <a:r>
                  <a:rPr lang="ko-KR" altLang="en-US" sz="32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조건</a:t>
                </a:r>
                <a:r>
                  <a:rPr lang="en-US" altLang="ko-KR" sz="32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3&gt; </a:t>
                </a:r>
                <a:r>
                  <a:rPr lang="ko-KR" altLang="en-US" sz="2800" b="1" dirty="0" err="1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시작음</a:t>
                </a:r>
                <a:r>
                  <a:rPr lang="en-US" altLang="ko-KR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: </a:t>
                </a:r>
                <a:r>
                  <a:rPr lang="ko-KR" altLang="en-US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도 </a:t>
                </a:r>
                <a:r>
                  <a:rPr lang="en-US" altLang="ko-KR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or </a:t>
                </a:r>
                <a:r>
                  <a:rPr lang="ko-KR" altLang="en-US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솔</a:t>
                </a:r>
                <a:endParaRPr lang="en-US" altLang="ko-KR" sz="2800" b="1" dirty="0">
                  <a:solidFill>
                    <a:schemeClr val="accent6">
                      <a:lumMod val="75000"/>
                    </a:schemeClr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endParaRPr>
              </a:p>
              <a:p>
                <a:r>
                  <a:rPr lang="en-US" altLang="ko-KR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         </a:t>
                </a:r>
                <a:r>
                  <a:rPr lang="ko-KR" altLang="en-US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마지막 음</a:t>
                </a:r>
                <a:r>
                  <a:rPr lang="en-US" altLang="ko-KR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: </a:t>
                </a:r>
                <a:r>
                  <a:rPr lang="ko-KR" altLang="en-US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반드시 으뜸음</a:t>
                </a:r>
                <a:r>
                  <a:rPr lang="en-US" altLang="ko-KR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‘</a:t>
                </a:r>
                <a:r>
                  <a:rPr lang="ko-KR" altLang="en-US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도</a:t>
                </a:r>
                <a:r>
                  <a:rPr lang="en-US" altLang="ko-KR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’</a:t>
                </a:r>
                <a:r>
                  <a:rPr lang="ko-KR" altLang="en-US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로 끝내기</a:t>
                </a:r>
                <a:endParaRPr lang="en-US" altLang="ko-KR" sz="2800" b="1" dirty="0">
                  <a:solidFill>
                    <a:schemeClr val="accent6">
                      <a:lumMod val="75000"/>
                    </a:schemeClr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13" y="2533373"/>
                <a:ext cx="11287271" cy="2558136"/>
              </a:xfrm>
              <a:prstGeom prst="rect">
                <a:avLst/>
              </a:prstGeom>
              <a:blipFill>
                <a:blip r:embed="rId26"/>
                <a:stretch>
                  <a:fillRect l="-1404" t="-1909" b="-5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3915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3.7037E-6 L 0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F6FA369-823E-467E-9DFB-580297495136}"/>
              </a:ext>
            </a:extLst>
          </p:cNvPr>
          <p:cNvGrpSpPr/>
          <p:nvPr/>
        </p:nvGrpSpPr>
        <p:grpSpPr>
          <a:xfrm>
            <a:off x="-1" y="-1"/>
            <a:ext cx="12192001" cy="6866491"/>
            <a:chOff x="-1" y="-1"/>
            <a:chExt cx="12192001" cy="68664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9E255F4-ED2A-49E5-B0BE-0E39EC4A7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83"/>
            <a:stretch/>
          </p:blipFill>
          <p:spPr>
            <a:xfrm>
              <a:off x="0" y="-1"/>
              <a:ext cx="12192000" cy="6670365"/>
            </a:xfrm>
            <a:prstGeom prst="rect">
              <a:avLst/>
            </a:prstGeom>
          </p:spPr>
        </p:pic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C894EA74-0DCC-45AE-8ECC-A1575691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" y="5659990"/>
              <a:ext cx="12192000" cy="12065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7428761" cy="788895"/>
            <a:chOff x="3405187" y="3143250"/>
            <a:chExt cx="5381625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05187" y="3143250"/>
              <a:ext cx="5381625" cy="5715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456173" y="6229698"/>
            <a:ext cx="69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Lv.99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5714499-1A77-4C3E-BD70-12A0DB89A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90630" y="6022049"/>
            <a:ext cx="401174" cy="50470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BEA0133-118D-4AB7-A86B-ABA3DE63C2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42212" y="6073813"/>
            <a:ext cx="452938" cy="40117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A7F30CC-F83B-4D25-AF76-2608AC8FC9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42834" y="6060631"/>
            <a:ext cx="388233" cy="452939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87EA606C-29F3-413C-8512-A724DB204D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4666" y="3782705"/>
            <a:ext cx="1594500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BBF21A2B-39F8-44FA-A997-91E933107B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645551" y="2688864"/>
            <a:ext cx="1987500" cy="2775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5788D20-44BA-4369-9011-A987CB28A759}"/>
              </a:ext>
            </a:extLst>
          </p:cNvPr>
          <p:cNvGrpSpPr/>
          <p:nvPr/>
        </p:nvGrpSpPr>
        <p:grpSpPr>
          <a:xfrm>
            <a:off x="2191798" y="1354458"/>
            <a:ext cx="7808401" cy="2291956"/>
            <a:chOff x="2463359" y="1582180"/>
            <a:chExt cx="7264636" cy="1920081"/>
          </a:xfrm>
        </p:grpSpPr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4C57F9A4-ED44-41EF-B39B-721F36E7D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463359" y="1582180"/>
              <a:ext cx="7264636" cy="192008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09288C-10FA-4EF3-A217-673C76CF4EFC}"/>
                </a:ext>
              </a:extLst>
            </p:cNvPr>
            <p:cNvSpPr txBox="1"/>
            <p:nvPr/>
          </p:nvSpPr>
          <p:spPr>
            <a:xfrm>
              <a:off x="3080315" y="2280610"/>
              <a:ext cx="6031407" cy="541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마왕은</a:t>
              </a:r>
              <a:r>
                <a:rPr lang="en-US" altLang="ko-KR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“</a:t>
              </a:r>
              <a:r>
                <a:rPr lang="ko-KR" altLang="en-US" sz="3600" dirty="0" err="1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모르겠지롱</a:t>
              </a:r>
              <a:r>
                <a:rPr lang="en-US" altLang="ko-KR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~”</a:t>
              </a:r>
              <a:r>
                <a:rPr lang="ko-KR" altLang="en-US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기술을 사용했다</a:t>
              </a:r>
              <a:endParaRPr lang="en-US" altLang="ko-KR" sz="36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endParaRPr>
            </a:p>
          </p:txBody>
        </p:sp>
      </p:grpSp>
      <p:pic>
        <p:nvPicPr>
          <p:cNvPr id="28" name="그래픽 28">
            <a:extLst>
              <a:ext uri="{FF2B5EF4-FFF2-40B4-BE49-F238E27FC236}">
                <a16:creationId xmlns:a16="http://schemas.microsoft.com/office/drawing/2014/main" id="{F176AFF4-ADD3-4115-8F99-1DA59442185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88832"/>
          <a:stretch/>
        </p:blipFill>
        <p:spPr>
          <a:xfrm>
            <a:off x="7807412" y="5892652"/>
            <a:ext cx="829628" cy="78889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894" b="88551" l="3492" r="9492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3182" y="6006848"/>
            <a:ext cx="878907" cy="51990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151929" y="5997427"/>
            <a:ext cx="486544" cy="584985"/>
          </a:xfrm>
          <a:prstGeom prst="rect">
            <a:avLst/>
          </a:prstGeom>
        </p:spPr>
      </p:pic>
      <p:pic>
        <p:nvPicPr>
          <p:cNvPr id="30" name="용사의 대모험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739"/>
                </p14:media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-5151755" y="70554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840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57" showWhenStopped="0">
                <p:cTn id="1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F6FA369-823E-467E-9DFB-580297495136}"/>
              </a:ext>
            </a:extLst>
          </p:cNvPr>
          <p:cNvGrpSpPr/>
          <p:nvPr/>
        </p:nvGrpSpPr>
        <p:grpSpPr>
          <a:xfrm>
            <a:off x="-1" y="-1"/>
            <a:ext cx="12192001" cy="6866491"/>
            <a:chOff x="-1" y="-1"/>
            <a:chExt cx="12192001" cy="68664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9E255F4-ED2A-49E5-B0BE-0E39EC4A7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83"/>
            <a:stretch/>
          </p:blipFill>
          <p:spPr>
            <a:xfrm>
              <a:off x="0" y="-1"/>
              <a:ext cx="12192000" cy="6670365"/>
            </a:xfrm>
            <a:prstGeom prst="rect">
              <a:avLst/>
            </a:prstGeom>
          </p:spPr>
        </p:pic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C894EA74-0DCC-45AE-8ECC-A1575691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" y="5659990"/>
              <a:ext cx="12192000" cy="1206500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C2F0A3-43A0-47C2-ABE4-A24D647C50B3}"/>
              </a:ext>
            </a:extLst>
          </p:cNvPr>
          <p:cNvSpPr/>
          <p:nvPr/>
        </p:nvSpPr>
        <p:spPr>
          <a:xfrm>
            <a:off x="0" y="0"/>
            <a:ext cx="12192000" cy="5650395"/>
          </a:xfrm>
          <a:prstGeom prst="rect">
            <a:avLst/>
          </a:prstGeom>
          <a:gradFill>
            <a:gsLst>
              <a:gs pos="100000">
                <a:srgbClr val="FF0000">
                  <a:alpha val="66000"/>
                </a:srgbClr>
              </a:gs>
              <a:gs pos="0">
                <a:srgbClr val="7030A0">
                  <a:alpha val="68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7428761" cy="788895"/>
            <a:chOff x="3405187" y="3143250"/>
            <a:chExt cx="5381625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05187" y="3143250"/>
              <a:ext cx="5381625" cy="5715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456173" y="6229698"/>
            <a:ext cx="69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Lv.99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5714499-1A77-4C3E-BD70-12A0DB89A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90630" y="6022049"/>
            <a:ext cx="401174" cy="50470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BEA0133-118D-4AB7-A86B-ABA3DE63C2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42212" y="6073813"/>
            <a:ext cx="452938" cy="40117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A7F30CC-F83B-4D25-AF76-2608AC8FC9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42834" y="6060631"/>
            <a:ext cx="388233" cy="452939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87EA606C-29F3-413C-8512-A724DB204D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4666" y="3782705"/>
            <a:ext cx="1594500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BBF21A2B-39F8-44FA-A997-91E933107B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645551" y="2688864"/>
            <a:ext cx="1987500" cy="2775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5788D20-44BA-4369-9011-A987CB28A759}"/>
              </a:ext>
            </a:extLst>
          </p:cNvPr>
          <p:cNvGrpSpPr/>
          <p:nvPr/>
        </p:nvGrpSpPr>
        <p:grpSpPr>
          <a:xfrm>
            <a:off x="1706174" y="1213825"/>
            <a:ext cx="8249786" cy="2395451"/>
            <a:chOff x="2342451" y="1582180"/>
            <a:chExt cx="7507183" cy="1920081"/>
          </a:xfrm>
        </p:grpSpPr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4C57F9A4-ED44-41EF-B39B-721F36E7D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463681" y="1582180"/>
              <a:ext cx="7264636" cy="192008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09288C-10FA-4EF3-A217-673C76CF4EFC}"/>
                </a:ext>
              </a:extLst>
            </p:cNvPr>
            <p:cNvSpPr txBox="1"/>
            <p:nvPr/>
          </p:nvSpPr>
          <p:spPr>
            <a:xfrm>
              <a:off x="2342451" y="2280610"/>
              <a:ext cx="7507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용사는 큰 데미지를 받고 체력이 </a:t>
              </a:r>
              <a:r>
                <a:rPr lang="en-US" altLang="ko-KR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1</a:t>
              </a:r>
              <a:r>
                <a:rPr lang="ko-KR" altLang="en-US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이 되었다</a:t>
              </a:r>
              <a:r>
                <a:rPr lang="en-US" altLang="ko-KR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!</a:t>
              </a:r>
            </a:p>
          </p:txBody>
        </p:sp>
      </p:grpSp>
      <p:pic>
        <p:nvPicPr>
          <p:cNvPr id="11" name="그래픽 10">
            <a:extLst>
              <a:ext uri="{FF2B5EF4-FFF2-40B4-BE49-F238E27FC236}">
                <a16:creationId xmlns:a16="http://schemas.microsoft.com/office/drawing/2014/main" id="{5ED73559-8EAD-4918-9970-7930B5B1A98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632385" y="6099545"/>
            <a:ext cx="1447768" cy="107242"/>
          </a:xfrm>
          <a:prstGeom prst="rect">
            <a:avLst/>
          </a:prstGeom>
        </p:spPr>
      </p:pic>
      <p:pic>
        <p:nvPicPr>
          <p:cNvPr id="28" name="그래픽 28">
            <a:extLst>
              <a:ext uri="{FF2B5EF4-FFF2-40B4-BE49-F238E27FC236}">
                <a16:creationId xmlns:a16="http://schemas.microsoft.com/office/drawing/2014/main" id="{F176AFF4-ADD3-4115-8F99-1DA5944218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8832"/>
          <a:stretch/>
        </p:blipFill>
        <p:spPr>
          <a:xfrm>
            <a:off x="7807412" y="5892652"/>
            <a:ext cx="829628" cy="78889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894" b="88551" l="3492" r="9492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3182" y="6006848"/>
            <a:ext cx="878907" cy="51990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151929" y="5997427"/>
            <a:ext cx="486544" cy="5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565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F6FA369-823E-467E-9DFB-580297495136}"/>
              </a:ext>
            </a:extLst>
          </p:cNvPr>
          <p:cNvGrpSpPr/>
          <p:nvPr/>
        </p:nvGrpSpPr>
        <p:grpSpPr>
          <a:xfrm>
            <a:off x="-1" y="-1"/>
            <a:ext cx="12192001" cy="6866491"/>
            <a:chOff x="-1" y="-1"/>
            <a:chExt cx="12192001" cy="68664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9E255F4-ED2A-49E5-B0BE-0E39EC4A7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83"/>
            <a:stretch/>
          </p:blipFill>
          <p:spPr>
            <a:xfrm>
              <a:off x="0" y="-1"/>
              <a:ext cx="12192000" cy="6670365"/>
            </a:xfrm>
            <a:prstGeom prst="rect">
              <a:avLst/>
            </a:prstGeom>
          </p:spPr>
        </p:pic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C894EA74-0DCC-45AE-8ECC-A1575691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" y="5659990"/>
              <a:ext cx="12192000" cy="1206500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C2F0A3-43A0-47C2-ABE4-A24D647C50B3}"/>
              </a:ext>
            </a:extLst>
          </p:cNvPr>
          <p:cNvSpPr/>
          <p:nvPr/>
        </p:nvSpPr>
        <p:spPr>
          <a:xfrm>
            <a:off x="0" y="0"/>
            <a:ext cx="12192000" cy="5650395"/>
          </a:xfrm>
          <a:prstGeom prst="rect">
            <a:avLst/>
          </a:prstGeom>
          <a:gradFill>
            <a:gsLst>
              <a:gs pos="100000">
                <a:srgbClr val="FF0000">
                  <a:alpha val="66000"/>
                </a:srgbClr>
              </a:gs>
              <a:gs pos="0">
                <a:srgbClr val="7030A0">
                  <a:alpha val="68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7428761" cy="788895"/>
            <a:chOff x="3405187" y="3143250"/>
            <a:chExt cx="5381625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05187" y="3143250"/>
              <a:ext cx="5381625" cy="5715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456173" y="6229698"/>
            <a:ext cx="69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Lv.99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5714499-1A77-4C3E-BD70-12A0DB89A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90630" y="6022049"/>
            <a:ext cx="401174" cy="50470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BEA0133-118D-4AB7-A86B-ABA3DE63C2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42212" y="6073813"/>
            <a:ext cx="452938" cy="40117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A7F30CC-F83B-4D25-AF76-2608AC8FC9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42834" y="6060631"/>
            <a:ext cx="388233" cy="452939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87EA606C-29F3-413C-8512-A724DB204D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4666" y="3782705"/>
            <a:ext cx="1594500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BBF21A2B-39F8-44FA-A997-91E933107B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645551" y="2688864"/>
            <a:ext cx="1987500" cy="2775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ED73559-8EAD-4918-9970-7930B5B1A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632385" y="6099545"/>
            <a:ext cx="1447768" cy="10724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60233CDF-EFA9-40C2-850A-D6814AB9E06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38432" y="522696"/>
            <a:ext cx="9145648" cy="31949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EC3EE87-5FC6-4EC2-B49B-C6FDD524FB5E}"/>
              </a:ext>
            </a:extLst>
          </p:cNvPr>
          <p:cNvSpPr txBox="1"/>
          <p:nvPr/>
        </p:nvSpPr>
        <p:spPr>
          <a:xfrm>
            <a:off x="588334" y="1010196"/>
            <a:ext cx="881363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으윽</a:t>
            </a:r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… 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역시나 엄청 강력하군</a:t>
            </a:r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…</a:t>
            </a:r>
          </a:p>
          <a:p>
            <a:pPr algn="ctr"/>
            <a:endParaRPr lang="en-US" altLang="ko-KR" sz="800" b="1" dirty="0">
              <a:solidFill>
                <a:schemeClr val="accent4">
                  <a:lumMod val="75000"/>
                </a:schemeClr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‘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리듬의 물약</a:t>
            </a:r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’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과</a:t>
            </a:r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 ‘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멜로디 카드</a:t>
            </a:r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’</a:t>
            </a:r>
            <a:r>
              <a:rPr lang="ko-KR" altLang="en-US" sz="3600" b="1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를 사용해야 겠어</a:t>
            </a:r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!!</a:t>
            </a:r>
          </a:p>
          <a:p>
            <a:pPr algn="ctr"/>
            <a:endParaRPr lang="en-US" altLang="ko-KR" sz="1000" b="1" dirty="0">
              <a:solidFill>
                <a:schemeClr val="accent4">
                  <a:lumMod val="75000"/>
                </a:schemeClr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  <a:p>
            <a:pPr algn="ctr"/>
            <a:r>
              <a:rPr lang="ko-KR" altLang="en-US" sz="3600" b="1" dirty="0" err="1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받아랏</a:t>
            </a:r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!!!!!!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</p:txBody>
      </p:sp>
      <p:pic>
        <p:nvPicPr>
          <p:cNvPr id="24" name="그래픽 28">
            <a:extLst>
              <a:ext uri="{FF2B5EF4-FFF2-40B4-BE49-F238E27FC236}">
                <a16:creationId xmlns:a16="http://schemas.microsoft.com/office/drawing/2014/main" id="{F176AFF4-ADD3-4115-8F99-1DA5944218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8832"/>
          <a:stretch/>
        </p:blipFill>
        <p:spPr>
          <a:xfrm>
            <a:off x="7807412" y="5892652"/>
            <a:ext cx="829628" cy="78889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894" b="88551" l="3492" r="9492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3182" y="6006848"/>
            <a:ext cx="878907" cy="51990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151929" y="5997427"/>
            <a:ext cx="486544" cy="5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565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F6FA369-823E-467E-9DFB-580297495136}"/>
              </a:ext>
            </a:extLst>
          </p:cNvPr>
          <p:cNvGrpSpPr/>
          <p:nvPr/>
        </p:nvGrpSpPr>
        <p:grpSpPr>
          <a:xfrm>
            <a:off x="-1" y="-1"/>
            <a:ext cx="12192001" cy="6866491"/>
            <a:chOff x="-1" y="-1"/>
            <a:chExt cx="12192001" cy="68664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9E255F4-ED2A-49E5-B0BE-0E39EC4A7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83"/>
            <a:stretch/>
          </p:blipFill>
          <p:spPr>
            <a:xfrm>
              <a:off x="0" y="-1"/>
              <a:ext cx="12192000" cy="6670365"/>
            </a:xfrm>
            <a:prstGeom prst="rect">
              <a:avLst/>
            </a:prstGeom>
          </p:spPr>
        </p:pic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C894EA74-0DCC-45AE-8ECC-A1575691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" y="5659990"/>
              <a:ext cx="12192000" cy="12065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7428761" cy="788895"/>
            <a:chOff x="3405187" y="3143250"/>
            <a:chExt cx="5381625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05187" y="3143250"/>
              <a:ext cx="5381625" cy="5715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456173" y="6229698"/>
            <a:ext cx="69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Lv.99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5714499-1A77-4C3E-BD70-12A0DB89A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90630" y="6022049"/>
            <a:ext cx="401174" cy="50470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BEA0133-118D-4AB7-A86B-ABA3DE63C2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42212" y="6073813"/>
            <a:ext cx="452938" cy="40117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A7F30CC-F83B-4D25-AF76-2608AC8FC9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42834" y="6060631"/>
            <a:ext cx="388233" cy="452939"/>
          </a:xfrm>
          <a:prstGeom prst="rect">
            <a:avLst/>
          </a:prstGeom>
        </p:spPr>
      </p:pic>
      <p:pic>
        <p:nvPicPr>
          <p:cNvPr id="28" name="그래픽 28">
            <a:extLst>
              <a:ext uri="{FF2B5EF4-FFF2-40B4-BE49-F238E27FC236}">
                <a16:creationId xmlns:a16="http://schemas.microsoft.com/office/drawing/2014/main" id="{F176AFF4-ADD3-4115-8F99-1DA5944218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8832"/>
          <a:stretch/>
        </p:blipFill>
        <p:spPr>
          <a:xfrm>
            <a:off x="7807412" y="5892652"/>
            <a:ext cx="829628" cy="78889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894" b="88551" l="3492" r="9492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3182" y="6006848"/>
            <a:ext cx="878907" cy="519904"/>
          </a:xfrm>
          <a:prstGeom prst="rect">
            <a:avLst/>
          </a:prstGeom>
        </p:spPr>
      </p:pic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85918" y="28059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DC2F0A3-43A0-47C2-ABE4-A24D647C50B3}"/>
              </a:ext>
            </a:extLst>
          </p:cNvPr>
          <p:cNvSpPr/>
          <p:nvPr/>
        </p:nvSpPr>
        <p:spPr>
          <a:xfrm>
            <a:off x="0" y="0"/>
            <a:ext cx="12192000" cy="5650395"/>
          </a:xfrm>
          <a:prstGeom prst="rect">
            <a:avLst/>
          </a:prstGeom>
          <a:gradFill>
            <a:gsLst>
              <a:gs pos="100000">
                <a:srgbClr val="FF0000">
                  <a:alpha val="66000"/>
                </a:srgbClr>
              </a:gs>
              <a:gs pos="0">
                <a:srgbClr val="7030A0">
                  <a:alpha val="68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래픽 10">
            <a:extLst>
              <a:ext uri="{FF2B5EF4-FFF2-40B4-BE49-F238E27FC236}">
                <a16:creationId xmlns:a16="http://schemas.microsoft.com/office/drawing/2014/main" id="{5ED73559-8EAD-4918-9970-7930B5B1A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632385" y="6099545"/>
            <a:ext cx="1447768" cy="1072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E5C806-CDDA-46D7-B674-B280D25D5DBE}"/>
                  </a:ext>
                </a:extLst>
              </p:cNvPr>
              <p:cNvSpPr txBox="1"/>
              <p:nvPr/>
            </p:nvSpPr>
            <p:spPr>
              <a:xfrm>
                <a:off x="388246" y="228600"/>
                <a:ext cx="3348994" cy="888448"/>
              </a:xfrm>
              <a:prstGeom prst="rect">
                <a:avLst/>
              </a:prstGeom>
              <a:solidFill>
                <a:srgbClr val="9966FF">
                  <a:alpha val="50196"/>
                </a:srgbClr>
              </a:solidFill>
              <a:ln>
                <a:noFill/>
              </a:ln>
              <a:effectLst>
                <a:softEdge rad="31750"/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1훈하얀고양이 R" panose="02020603020101020101" pitchFamily="18" charset="-127"/>
                    <a:ea typeface="1훈하얀고양이 R" panose="02020603020101020101" pitchFamily="18" charset="-127"/>
                  </a:rPr>
                  <a:t>☞ </a:t>
                </a:r>
                <a:r>
                  <a:rPr lang="en-US" altLang="ko-KR" sz="36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1훈하얀고양이 R" panose="02020603020101020101" pitchFamily="18" charset="-127"/>
                    <a:ea typeface="1훈하얀고양이 R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ko-KR" sz="3600" b="1" i="1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re초코쿠키 M" panose="02020603020101020101" pitchFamily="18" charset="-127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ko-KR" sz="3600" b="1" i="1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</m:ctrlPr>
                          </m:fPr>
                          <m:num>
                            <m:r>
                              <a:rPr lang="en-US" altLang="ko-KR" sz="3600" b="1" i="1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  <m:t>𝟒</m:t>
                            </m:r>
                          </m:num>
                          <m:den>
                            <m:r>
                              <a:rPr lang="en-US" altLang="ko-KR" sz="3600" b="1" i="1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  <m:t>𝟒</m:t>
                            </m:r>
                          </m:den>
                        </m:f>
                        <m:r>
                          <a:rPr lang="en-US" altLang="ko-KR" sz="3600" b="1" i="1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re초코쿠키 M" panose="02020603020101020101" pitchFamily="18" charset="-127"/>
                          </a:rPr>
                          <m:t> </m:t>
                        </m:r>
                      </m:e>
                    </m:box>
                  </m:oMath>
                </a14:m>
                <a:r>
                  <a:rPr lang="ko-KR" altLang="en-US" sz="36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1훈하얀고양이 R" panose="02020603020101020101" pitchFamily="18" charset="-127"/>
                    <a:ea typeface="1훈하얀고양이 R" panose="02020603020101020101" pitchFamily="18" charset="-127"/>
                  </a:rPr>
                  <a:t>박자의 리듬 예시</a:t>
                </a:r>
                <a:endParaRPr lang="en-US" altLang="ko-KR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E5C806-CDDA-46D7-B674-B280D25D5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46" y="228600"/>
                <a:ext cx="3348994" cy="888448"/>
              </a:xfrm>
              <a:prstGeom prst="rect">
                <a:avLst/>
              </a:prstGeom>
              <a:blipFill>
                <a:blip r:embed="rId33"/>
                <a:stretch>
                  <a:fillRect l="-5829" r="-6557" b="-17241"/>
                </a:stretch>
              </a:blipFill>
              <a:ln>
                <a:noFill/>
              </a:ln>
              <a:effectLst>
                <a:softEdge rad="31750"/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727527" y="928277"/>
            <a:ext cx="31073075" cy="1859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18052" y="1236976"/>
            <a:ext cx="10286792" cy="1202847"/>
            <a:chOff x="1292005" y="1202765"/>
            <a:chExt cx="10779046" cy="1202847"/>
          </a:xfrm>
        </p:grpSpPr>
        <p:pic>
          <p:nvPicPr>
            <p:cNvPr id="49" name="_x668551824" descr="EMB000045883b0a"/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6712" y="1202765"/>
              <a:ext cx="2634339" cy="11661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_x369627320" descr="EMB00005dc835d4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005" y="1245807"/>
              <a:ext cx="1581550" cy="11598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_x1061333912" descr="EMB000045883b08"/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1017" y="1227600"/>
              <a:ext cx="2484822" cy="11549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1359281" y="2311331"/>
            <a:ext cx="17194805" cy="77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8" name="_x364102688" descr="EMB00005dc835d6"/>
          <p:cNvPicPr>
            <a:picLocks noChangeAspect="1" noChangeArrowheads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46" y="2557254"/>
            <a:ext cx="3168351" cy="2913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64104272" descr="EMB00005dc835e2"/>
          <p:cNvPicPr>
            <a:picLocks noChangeAspect="1" noChangeArrowheads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850" y="2544981"/>
            <a:ext cx="3336268" cy="292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364105712" descr="EMB00005dc835e4"/>
          <p:cNvPicPr>
            <a:picLocks noChangeAspect="1" noChangeArrowheads="1"/>
          </p:cNvPicPr>
          <p:nvPr/>
        </p:nvPicPr>
        <p:blipFill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53" y="2547622"/>
            <a:ext cx="3409945" cy="2938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0907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F6FA369-823E-467E-9DFB-580297495136}"/>
              </a:ext>
            </a:extLst>
          </p:cNvPr>
          <p:cNvGrpSpPr/>
          <p:nvPr/>
        </p:nvGrpSpPr>
        <p:grpSpPr>
          <a:xfrm>
            <a:off x="-1" y="-1"/>
            <a:ext cx="12192001" cy="6866491"/>
            <a:chOff x="-1" y="-1"/>
            <a:chExt cx="12192001" cy="68664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9E255F4-ED2A-49E5-B0BE-0E39EC4A7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83"/>
            <a:stretch/>
          </p:blipFill>
          <p:spPr>
            <a:xfrm>
              <a:off x="0" y="-1"/>
              <a:ext cx="12192000" cy="6670365"/>
            </a:xfrm>
            <a:prstGeom prst="rect">
              <a:avLst/>
            </a:prstGeom>
          </p:spPr>
        </p:pic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C894EA74-0DCC-45AE-8ECC-A1575691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" y="5659990"/>
              <a:ext cx="12192000" cy="12065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7428761" cy="788895"/>
            <a:chOff x="3405187" y="3143250"/>
            <a:chExt cx="5381625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05187" y="3143250"/>
              <a:ext cx="5381625" cy="5715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456173" y="6229698"/>
            <a:ext cx="69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Lv.99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5714499-1A77-4C3E-BD70-12A0DB89A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90630" y="6022049"/>
            <a:ext cx="401174" cy="50470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BEA0133-118D-4AB7-A86B-ABA3DE63C2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42212" y="6073813"/>
            <a:ext cx="452938" cy="40117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A7F30CC-F83B-4D25-AF76-2608AC8FC9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42834" y="6060631"/>
            <a:ext cx="388233" cy="452939"/>
          </a:xfrm>
          <a:prstGeom prst="rect">
            <a:avLst/>
          </a:prstGeom>
        </p:spPr>
      </p:pic>
      <p:pic>
        <p:nvPicPr>
          <p:cNvPr id="28" name="그래픽 28">
            <a:extLst>
              <a:ext uri="{FF2B5EF4-FFF2-40B4-BE49-F238E27FC236}">
                <a16:creationId xmlns:a16="http://schemas.microsoft.com/office/drawing/2014/main" id="{F176AFF4-ADD3-4115-8F99-1DA5944218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8832"/>
          <a:stretch/>
        </p:blipFill>
        <p:spPr>
          <a:xfrm>
            <a:off x="7807412" y="5892652"/>
            <a:ext cx="829628" cy="78889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894" b="88551" l="3492" r="9492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3182" y="6006848"/>
            <a:ext cx="878907" cy="519904"/>
          </a:xfrm>
          <a:prstGeom prst="rect">
            <a:avLst/>
          </a:prstGeom>
        </p:spPr>
      </p:pic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85918" y="28059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DC2F0A3-43A0-47C2-ABE4-A24D647C50B3}"/>
              </a:ext>
            </a:extLst>
          </p:cNvPr>
          <p:cNvSpPr/>
          <p:nvPr/>
        </p:nvSpPr>
        <p:spPr>
          <a:xfrm>
            <a:off x="0" y="0"/>
            <a:ext cx="12192000" cy="5650395"/>
          </a:xfrm>
          <a:prstGeom prst="rect">
            <a:avLst/>
          </a:prstGeom>
          <a:gradFill>
            <a:gsLst>
              <a:gs pos="100000">
                <a:srgbClr val="FF0000">
                  <a:alpha val="66000"/>
                </a:srgbClr>
              </a:gs>
              <a:gs pos="0">
                <a:srgbClr val="7030A0">
                  <a:alpha val="68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래픽 10">
            <a:extLst>
              <a:ext uri="{FF2B5EF4-FFF2-40B4-BE49-F238E27FC236}">
                <a16:creationId xmlns:a16="http://schemas.microsoft.com/office/drawing/2014/main" id="{5ED73559-8EAD-4918-9970-7930B5B1A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632385" y="6099545"/>
            <a:ext cx="1447768" cy="1072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E5C806-CDDA-46D7-B674-B280D25D5DBE}"/>
                  </a:ext>
                </a:extLst>
              </p:cNvPr>
              <p:cNvSpPr txBox="1"/>
              <p:nvPr/>
            </p:nvSpPr>
            <p:spPr>
              <a:xfrm>
                <a:off x="388246" y="228600"/>
                <a:ext cx="3348994" cy="888448"/>
              </a:xfrm>
              <a:prstGeom prst="rect">
                <a:avLst/>
              </a:prstGeom>
              <a:solidFill>
                <a:srgbClr val="9966FF">
                  <a:alpha val="50196"/>
                </a:srgbClr>
              </a:solidFill>
              <a:ln>
                <a:noFill/>
              </a:ln>
              <a:effectLst>
                <a:softEdge rad="31750"/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1훈하얀고양이 R" panose="02020603020101020101" pitchFamily="18" charset="-127"/>
                    <a:ea typeface="1훈하얀고양이 R" panose="02020603020101020101" pitchFamily="18" charset="-127"/>
                  </a:rPr>
                  <a:t>☞ </a:t>
                </a:r>
                <a:r>
                  <a:rPr lang="en-US" altLang="ko-KR" sz="36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1훈하얀고양이 R" panose="02020603020101020101" pitchFamily="18" charset="-127"/>
                    <a:ea typeface="1훈하얀고양이 R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ko-KR" sz="3600" b="1" i="1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re초코쿠키 M" panose="02020603020101020101" pitchFamily="18" charset="-127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ko-KR" sz="3600" b="1" i="1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</m:ctrlPr>
                          </m:fPr>
                          <m:num>
                            <m:r>
                              <a:rPr lang="en-US" altLang="ko-KR" sz="3600" b="1" i="1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  <m:t>𝟒</m:t>
                            </m:r>
                          </m:num>
                          <m:den>
                            <m:r>
                              <a:rPr lang="en-US" altLang="ko-KR" sz="3600" b="1" i="1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  <m:t>𝟒</m:t>
                            </m:r>
                          </m:den>
                        </m:f>
                        <m:r>
                          <a:rPr lang="en-US" altLang="ko-KR" sz="3600" b="1" i="1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re초코쿠키 M" panose="02020603020101020101" pitchFamily="18" charset="-127"/>
                          </a:rPr>
                          <m:t> </m:t>
                        </m:r>
                      </m:e>
                    </m:box>
                  </m:oMath>
                </a14:m>
                <a:r>
                  <a:rPr lang="ko-KR" altLang="en-US" sz="36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1훈하얀고양이 R" panose="02020603020101020101" pitchFamily="18" charset="-127"/>
                    <a:ea typeface="1훈하얀고양이 R" panose="02020603020101020101" pitchFamily="18" charset="-127"/>
                  </a:rPr>
                  <a:t>박자의 리듬 예시</a:t>
                </a:r>
                <a:endParaRPr lang="en-US" altLang="ko-KR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E5C806-CDDA-46D7-B674-B280D25D5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46" y="228600"/>
                <a:ext cx="3348994" cy="888448"/>
              </a:xfrm>
              <a:prstGeom prst="rect">
                <a:avLst/>
              </a:prstGeom>
              <a:blipFill>
                <a:blip r:embed="rId33"/>
                <a:stretch>
                  <a:fillRect l="-5829" r="-6557" b="-17241"/>
                </a:stretch>
              </a:blipFill>
              <a:ln>
                <a:noFill/>
              </a:ln>
              <a:effectLst>
                <a:softEdge rad="31750"/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727527" y="928277"/>
            <a:ext cx="31073075" cy="1859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656485" y="1395029"/>
            <a:ext cx="6537912" cy="1173890"/>
            <a:chOff x="11523506" y="1235353"/>
            <a:chExt cx="6537912" cy="1173890"/>
          </a:xfrm>
        </p:grpSpPr>
        <p:pic>
          <p:nvPicPr>
            <p:cNvPr id="50" name="_x1059149112" descr="EMB000045883b0e"/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3506" y="1263547"/>
              <a:ext cx="2653188" cy="11456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_x1059148176" descr="EMB000045883b10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75272" y="1235353"/>
              <a:ext cx="2486146" cy="11738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1359281" y="2311331"/>
            <a:ext cx="17194805" cy="77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40" name="_x368847336" descr="EMB00005dc835f4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93" y="1427802"/>
            <a:ext cx="2178249" cy="1100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42" name="_x368846832" descr="EMB00005dc835f6"/>
          <p:cNvPicPr>
            <a:picLocks noChangeAspect="1" noChangeArrowheads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05" y="2787826"/>
            <a:ext cx="3633787" cy="2664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44" name="_x368847048" descr="EMB00005dc835f8"/>
          <p:cNvPicPr>
            <a:picLocks noChangeAspect="1" noChangeArrowheads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254" y="2805967"/>
            <a:ext cx="3488877" cy="264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193" y="2775306"/>
            <a:ext cx="3560177" cy="2676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8995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B9FA9D-E458-4F53-872B-DDFBB44865CD}"/>
              </a:ext>
            </a:extLst>
          </p:cNvPr>
          <p:cNvGrpSpPr/>
          <p:nvPr/>
        </p:nvGrpSpPr>
        <p:grpSpPr>
          <a:xfrm>
            <a:off x="0" y="-971550"/>
            <a:ext cx="12191994" cy="8801100"/>
            <a:chOff x="0" y="-971550"/>
            <a:chExt cx="12191994" cy="88011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9D02076-1B9A-4384-9C68-2745223D1895}"/>
                </a:ext>
              </a:extLst>
            </p:cNvPr>
            <p:cNvSpPr/>
            <p:nvPr/>
          </p:nvSpPr>
          <p:spPr>
            <a:xfrm>
              <a:off x="0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95CB339-56DC-45FB-9335-F04A43F8B939}"/>
                </a:ext>
              </a:extLst>
            </p:cNvPr>
            <p:cNvSpPr/>
            <p:nvPr/>
          </p:nvSpPr>
          <p:spPr>
            <a:xfrm>
              <a:off x="135466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980C1F5-9F12-4FD8-AF8A-B90B03F703AD}"/>
                </a:ext>
              </a:extLst>
            </p:cNvPr>
            <p:cNvSpPr/>
            <p:nvPr/>
          </p:nvSpPr>
          <p:spPr>
            <a:xfrm>
              <a:off x="2709334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9FA8BD3-F7FF-48B5-9F4D-E569C92E77CC}"/>
                </a:ext>
              </a:extLst>
            </p:cNvPr>
            <p:cNvSpPr/>
            <p:nvPr/>
          </p:nvSpPr>
          <p:spPr>
            <a:xfrm>
              <a:off x="4064001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13970B1-444D-494D-BD00-B4223DD4FDD9}"/>
                </a:ext>
              </a:extLst>
            </p:cNvPr>
            <p:cNvSpPr/>
            <p:nvPr/>
          </p:nvSpPr>
          <p:spPr>
            <a:xfrm>
              <a:off x="5418666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53852B-3921-4F4C-B0D2-3719CAFE583D}"/>
                </a:ext>
              </a:extLst>
            </p:cNvPr>
            <p:cNvSpPr/>
            <p:nvPr/>
          </p:nvSpPr>
          <p:spPr>
            <a:xfrm>
              <a:off x="6773333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29518E2-CD7F-4E2C-BE62-00F83180EA53}"/>
                </a:ext>
              </a:extLst>
            </p:cNvPr>
            <p:cNvSpPr/>
            <p:nvPr/>
          </p:nvSpPr>
          <p:spPr>
            <a:xfrm>
              <a:off x="8127998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41E227C-7D4C-447B-ADC8-8DABE5B23E3D}"/>
                </a:ext>
              </a:extLst>
            </p:cNvPr>
            <p:cNvSpPr/>
            <p:nvPr/>
          </p:nvSpPr>
          <p:spPr>
            <a:xfrm>
              <a:off x="9482665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4B8C737-D50B-450C-89E7-802878653CBE}"/>
                </a:ext>
              </a:extLst>
            </p:cNvPr>
            <p:cNvSpPr/>
            <p:nvPr/>
          </p:nvSpPr>
          <p:spPr>
            <a:xfrm>
              <a:off x="1083732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래픽 2">
            <a:extLst>
              <a:ext uri="{FF2B5EF4-FFF2-40B4-BE49-F238E27FC236}">
                <a16:creationId xmlns:a16="http://schemas.microsoft.com/office/drawing/2014/main" id="{7B5698EC-E1DD-4556-A438-C5289035B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301" y="711068"/>
            <a:ext cx="10947399" cy="54358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8BF9A9-1D41-4927-B9A3-5133A788BF8F}"/>
              </a:ext>
            </a:extLst>
          </p:cNvPr>
          <p:cNvSpPr txBox="1"/>
          <p:nvPr/>
        </p:nvSpPr>
        <p:spPr>
          <a:xfrm>
            <a:off x="1639646" y="3778318"/>
            <a:ext cx="154080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Stage 1</a:t>
            </a:r>
          </a:p>
          <a:p>
            <a:pPr algn="ctr"/>
            <a:r>
              <a:rPr lang="ko-KR" altLang="en-US" sz="2800" dirty="0">
                <a:solidFill>
                  <a:srgbClr val="002060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소리의 숲</a:t>
            </a:r>
          </a:p>
        </p:txBody>
      </p:sp>
      <p:pic>
        <p:nvPicPr>
          <p:cNvPr id="30" name="그래픽 29">
            <a:extLst>
              <a:ext uri="{FF2B5EF4-FFF2-40B4-BE49-F238E27FC236}">
                <a16:creationId xmlns:a16="http://schemas.microsoft.com/office/drawing/2014/main" id="{5EB460E7-0AB0-48E8-B0CE-37223F276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6650" y="3145174"/>
            <a:ext cx="8143978" cy="529813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DAE3F2E1-8286-44DE-8A11-AB5B04FF1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5537" y="2500907"/>
            <a:ext cx="1264560" cy="126456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2DCFB682-15D9-4577-AD22-5D8FEBC2F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2956" y="2490374"/>
            <a:ext cx="1377105" cy="1309599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2FA15B8-CFE0-4B82-9294-BD67EC923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7299" y="2875305"/>
            <a:ext cx="1111721" cy="122943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6CE3E8FD-F451-4199-9CBD-8564419C5B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94034" y="2452171"/>
            <a:ext cx="1272023" cy="13305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8EA8BFB-92B2-4E86-85D9-8571E8B92892}"/>
              </a:ext>
            </a:extLst>
          </p:cNvPr>
          <p:cNvSpPr txBox="1"/>
          <p:nvPr/>
        </p:nvSpPr>
        <p:spPr>
          <a:xfrm>
            <a:off x="3604927" y="3953137"/>
            <a:ext cx="154080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Stage 2</a:t>
            </a:r>
          </a:p>
          <a:p>
            <a:pPr algn="ctr"/>
            <a:r>
              <a:rPr lang="ko-KR" altLang="en-US" sz="2800" dirty="0">
                <a:solidFill>
                  <a:srgbClr val="002060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리듬의 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B3FC45-7197-4506-B2EA-F334C679C68F}"/>
              </a:ext>
            </a:extLst>
          </p:cNvPr>
          <p:cNvSpPr txBox="1"/>
          <p:nvPr/>
        </p:nvSpPr>
        <p:spPr>
          <a:xfrm>
            <a:off x="5405095" y="4132261"/>
            <a:ext cx="185980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Stage 3</a:t>
            </a:r>
          </a:p>
          <a:p>
            <a:pPr algn="ctr"/>
            <a:r>
              <a:rPr lang="ko-KR" altLang="en-US" sz="2800" dirty="0">
                <a:solidFill>
                  <a:srgbClr val="002060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용암의 선율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EC6D70-F0F3-4434-AF3D-6EE0C3E6617A}"/>
              </a:ext>
            </a:extLst>
          </p:cNvPr>
          <p:cNvSpPr txBox="1"/>
          <p:nvPr/>
        </p:nvSpPr>
        <p:spPr>
          <a:xfrm>
            <a:off x="8921625" y="3883511"/>
            <a:ext cx="185980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Stage 5</a:t>
            </a:r>
          </a:p>
          <a:p>
            <a:pPr algn="ctr"/>
            <a:r>
              <a:rPr lang="ko-KR" altLang="en-US" sz="2800" dirty="0" err="1">
                <a:solidFill>
                  <a:srgbClr val="002060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산왕의</a:t>
            </a:r>
            <a:r>
              <a:rPr lang="ko-KR" altLang="en-US" sz="2800" dirty="0">
                <a:solidFill>
                  <a:srgbClr val="002060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 궁전</a:t>
            </a:r>
          </a:p>
        </p:txBody>
      </p:sp>
      <p:pic>
        <p:nvPicPr>
          <p:cNvPr id="37" name="그래픽 36">
            <a:extLst>
              <a:ext uri="{FF2B5EF4-FFF2-40B4-BE49-F238E27FC236}">
                <a16:creationId xmlns:a16="http://schemas.microsoft.com/office/drawing/2014/main" id="{E7991EB8-1B4D-488E-9C45-C1EF3704F7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04137" y="2280809"/>
            <a:ext cx="710753" cy="8366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8E4BF837-590C-4581-9270-C65624DF01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94695" y="3145173"/>
            <a:ext cx="909816" cy="97848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2FF2B83-58C6-49F9-8E11-866BA8EF146B}"/>
              </a:ext>
            </a:extLst>
          </p:cNvPr>
          <p:cNvSpPr txBox="1"/>
          <p:nvPr/>
        </p:nvSpPr>
        <p:spPr>
          <a:xfrm>
            <a:off x="7334269" y="4132261"/>
            <a:ext cx="146065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Stage 4</a:t>
            </a:r>
          </a:p>
          <a:p>
            <a:pPr algn="ctr"/>
            <a:r>
              <a:rPr lang="ko-KR" altLang="en-US" sz="2800" dirty="0">
                <a:solidFill>
                  <a:srgbClr val="002060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rPr>
              <a:t>마법상점</a:t>
            </a:r>
          </a:p>
        </p:txBody>
      </p:sp>
    </p:spTree>
    <p:extLst>
      <p:ext uri="{BB962C8B-B14F-4D97-AF65-F5344CB8AC3E}">
        <p14:creationId xmlns:p14="http://schemas.microsoft.com/office/powerpoint/2010/main" val="12685920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path" presetSubtype="0" repeatCount="indefinite" accel="28000" decel="41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70833E-6 1.48148E-6 L -2.70833E-6 0.01204 L -2.70833E-6 1.48148E-6 Z " pathEditMode="relative" rAng="0" ptsTypes="AAA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F6FA369-823E-467E-9DFB-580297495136}"/>
              </a:ext>
            </a:extLst>
          </p:cNvPr>
          <p:cNvGrpSpPr/>
          <p:nvPr/>
        </p:nvGrpSpPr>
        <p:grpSpPr>
          <a:xfrm>
            <a:off x="-1" y="-1"/>
            <a:ext cx="12192001" cy="6866491"/>
            <a:chOff x="-1" y="-1"/>
            <a:chExt cx="12192001" cy="68664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9E255F4-ED2A-49E5-B0BE-0E39EC4A7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83"/>
            <a:stretch/>
          </p:blipFill>
          <p:spPr>
            <a:xfrm>
              <a:off x="0" y="-1"/>
              <a:ext cx="12192000" cy="6670365"/>
            </a:xfrm>
            <a:prstGeom prst="rect">
              <a:avLst/>
            </a:prstGeom>
          </p:spPr>
        </p:pic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C894EA74-0DCC-45AE-8ECC-A1575691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" y="5659990"/>
              <a:ext cx="12192000" cy="120650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7428761" cy="788895"/>
            <a:chOff x="3405187" y="3143250"/>
            <a:chExt cx="5381625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05187" y="3143250"/>
              <a:ext cx="5381625" cy="5715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F24905A-E702-4ADE-8A1C-BD07036B6A39}"/>
              </a:ext>
            </a:extLst>
          </p:cNvPr>
          <p:cNvSpPr txBox="1"/>
          <p:nvPr/>
        </p:nvSpPr>
        <p:spPr>
          <a:xfrm>
            <a:off x="456173" y="6229698"/>
            <a:ext cx="69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Lv.99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5714499-1A77-4C3E-BD70-12A0DB89A6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90630" y="6022049"/>
            <a:ext cx="401174" cy="50470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BEA0133-118D-4AB7-A86B-ABA3DE63C2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2212" y="6073813"/>
            <a:ext cx="452938" cy="401174"/>
          </a:xfrm>
          <a:prstGeom prst="rect">
            <a:avLst/>
          </a:prstGeom>
        </p:spPr>
      </p:pic>
      <p:pic>
        <p:nvPicPr>
          <p:cNvPr id="45" name="그래픽 10">
            <a:extLst>
              <a:ext uri="{FF2B5EF4-FFF2-40B4-BE49-F238E27FC236}">
                <a16:creationId xmlns:a16="http://schemas.microsoft.com/office/drawing/2014/main" id="{5ED73559-8EAD-4918-9970-7930B5B1A9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32385" y="6099545"/>
            <a:ext cx="1447768" cy="107242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A7F30CC-F83B-4D25-AF76-2608AC8FC9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42834" y="6060631"/>
            <a:ext cx="388233" cy="452939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CDC2F0A3-43A0-47C2-ABE4-A24D647C50B3}"/>
              </a:ext>
            </a:extLst>
          </p:cNvPr>
          <p:cNvSpPr/>
          <p:nvPr/>
        </p:nvSpPr>
        <p:spPr>
          <a:xfrm>
            <a:off x="0" y="10160"/>
            <a:ext cx="12192000" cy="5650395"/>
          </a:xfrm>
          <a:prstGeom prst="rect">
            <a:avLst/>
          </a:prstGeom>
          <a:gradFill>
            <a:gsLst>
              <a:gs pos="100000">
                <a:srgbClr val="FF0000">
                  <a:alpha val="66000"/>
                </a:srgbClr>
              </a:gs>
              <a:gs pos="0">
                <a:srgbClr val="7030A0">
                  <a:alpha val="68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래픽 28">
            <a:extLst>
              <a:ext uri="{FF2B5EF4-FFF2-40B4-BE49-F238E27FC236}">
                <a16:creationId xmlns:a16="http://schemas.microsoft.com/office/drawing/2014/main" id="{F176AFF4-ADD3-4115-8F99-1DA5944218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32"/>
          <a:stretch/>
        </p:blipFill>
        <p:spPr>
          <a:xfrm>
            <a:off x="7807412" y="5892652"/>
            <a:ext cx="829628" cy="78889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620" y="7098587"/>
            <a:ext cx="11544366" cy="5257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8C648F5-B714-4F9C-A810-BB13CF33E228}"/>
              </a:ext>
            </a:extLst>
          </p:cNvPr>
          <p:cNvSpPr/>
          <p:nvPr/>
        </p:nvSpPr>
        <p:spPr>
          <a:xfrm>
            <a:off x="339909" y="73985"/>
            <a:ext cx="11512180" cy="2195366"/>
          </a:xfrm>
          <a:prstGeom prst="roundRect">
            <a:avLst>
              <a:gd name="adj" fmla="val 3719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02491" y="63286"/>
                <a:ext cx="11287271" cy="2127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&lt;</a:t>
                </a:r>
                <a:r>
                  <a:rPr lang="ko-KR" altLang="en-US" sz="32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조건</a:t>
                </a:r>
                <a:r>
                  <a:rPr lang="en-US" altLang="ko-KR" sz="32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1&gt; </a:t>
                </a:r>
                <a:r>
                  <a:rPr lang="en-US" altLang="ko-KR" sz="2800" b="1" dirty="0">
                    <a:solidFill>
                      <a:srgbClr val="FF00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4</a:t>
                </a:r>
                <a:r>
                  <a:rPr lang="ko-KR" altLang="en-US" sz="2800" b="1" dirty="0">
                    <a:solidFill>
                      <a:srgbClr val="FF00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마디 길이  </a:t>
                </a:r>
                <a:r>
                  <a:rPr lang="en-US" altLang="ko-KR" sz="2800" b="1" dirty="0">
                    <a:solidFill>
                      <a:srgbClr val="FF00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/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ko-KR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re초코쿠키 M" panose="02020603020101020101" pitchFamily="18" charset="-127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</m:ctrlPr>
                          </m:fPr>
                          <m:num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  <m:t>𝟒</m:t>
                            </m:r>
                          </m:num>
                          <m:den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  <m:t>𝟒</m:t>
                            </m:r>
                          </m:den>
                        </m:f>
                        <m:r>
                          <a:rPr lang="en-US" altLang="ko-KR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re초코쿠키 M" panose="02020603020101020101" pitchFamily="18" charset="-127"/>
                          </a:rPr>
                          <m:t> </m:t>
                        </m:r>
                      </m:e>
                    </m:box>
                  </m:oMath>
                </a14:m>
                <a:r>
                  <a:rPr lang="ko-KR" altLang="en-US" sz="2800" b="1" dirty="0">
                    <a:solidFill>
                      <a:srgbClr val="FF00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박자의 </a:t>
                </a:r>
                <a:r>
                  <a:rPr lang="ko-KR" altLang="en-US" sz="2800" b="1" dirty="0" err="1">
                    <a:solidFill>
                      <a:srgbClr val="FF00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셈여림</a:t>
                </a:r>
                <a:r>
                  <a:rPr lang="ko-KR" altLang="en-US" sz="2800" b="1" dirty="0">
                    <a:solidFill>
                      <a:srgbClr val="FF00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 사용</a:t>
                </a:r>
                <a:r>
                  <a:rPr lang="en-US" altLang="ko-KR" sz="2800" b="1" dirty="0">
                    <a:solidFill>
                      <a:srgbClr val="FF00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 /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ko-KR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re초코쿠키 M" panose="02020603020101020101" pitchFamily="18" charset="-127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</m:ctrlPr>
                          </m:fPr>
                          <m:num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  <m:t>𝟒</m:t>
                            </m:r>
                          </m:num>
                          <m:den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re초코쿠키 M" panose="02020603020101020101" pitchFamily="18" charset="-127"/>
                              </a:rPr>
                              <m:t>𝟒</m:t>
                            </m:r>
                          </m:den>
                        </m:f>
                        <m:r>
                          <a:rPr lang="en-US" altLang="ko-KR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re초코쿠키 M" panose="02020603020101020101" pitchFamily="18" charset="-127"/>
                          </a:rPr>
                          <m:t> </m:t>
                        </m:r>
                      </m:e>
                    </m:box>
                  </m:oMath>
                </a14:m>
                <a:r>
                  <a:rPr lang="ko-KR" altLang="en-US" sz="2800" b="1" dirty="0">
                    <a:solidFill>
                      <a:srgbClr val="FF00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박자의 다양한 리듬을 사용할 것</a:t>
                </a:r>
                <a:endParaRPr lang="en-US" altLang="ko-KR" sz="2800" b="1" dirty="0">
                  <a:solidFill>
                    <a:srgbClr val="FF0000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endParaRPr>
              </a:p>
              <a:p>
                <a:r>
                  <a:rPr lang="en-US" altLang="ko-KR" sz="3200" b="1" dirty="0">
                    <a:solidFill>
                      <a:srgbClr val="FF66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&lt;</a:t>
                </a:r>
                <a:r>
                  <a:rPr lang="ko-KR" altLang="en-US" sz="3200" b="1" dirty="0">
                    <a:solidFill>
                      <a:srgbClr val="FF66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조건</a:t>
                </a:r>
                <a:r>
                  <a:rPr lang="en-US" altLang="ko-KR" sz="3200" b="1" dirty="0">
                    <a:solidFill>
                      <a:srgbClr val="FF66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2&gt; </a:t>
                </a:r>
                <a:r>
                  <a:rPr lang="ko-KR" altLang="en-US" sz="2800" b="1" dirty="0">
                    <a:solidFill>
                      <a:srgbClr val="FF66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강박</a:t>
                </a:r>
                <a:r>
                  <a:rPr lang="en-US" altLang="ko-KR" sz="2800" b="1" dirty="0">
                    <a:solidFill>
                      <a:srgbClr val="FF66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(1, 3</a:t>
                </a:r>
                <a:r>
                  <a:rPr lang="ko-KR" altLang="en-US" sz="2800" b="1" dirty="0">
                    <a:solidFill>
                      <a:srgbClr val="FF66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번째 박</a:t>
                </a:r>
                <a:r>
                  <a:rPr lang="en-US" altLang="ko-KR" sz="2800" b="1" dirty="0">
                    <a:solidFill>
                      <a:srgbClr val="FF66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)</a:t>
                </a:r>
                <a:r>
                  <a:rPr lang="ko-KR" altLang="en-US" sz="2800" b="1" dirty="0">
                    <a:solidFill>
                      <a:srgbClr val="FF66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에는 반드시 해당 마디의 화음 </a:t>
                </a:r>
                <a:r>
                  <a:rPr lang="ko-KR" altLang="en-US" sz="2800" b="1" dirty="0" err="1">
                    <a:solidFill>
                      <a:srgbClr val="FF66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구성음만</a:t>
                </a:r>
                <a:r>
                  <a:rPr lang="ko-KR" altLang="en-US" sz="2800" b="1" dirty="0">
                    <a:solidFill>
                      <a:srgbClr val="FF6600"/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 사용하기</a:t>
                </a:r>
                <a:endParaRPr lang="en-US" altLang="ko-KR" sz="2800" b="1" dirty="0">
                  <a:solidFill>
                    <a:srgbClr val="FF6600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endParaRPr>
              </a:p>
              <a:p>
                <a:r>
                  <a:rPr lang="en-US" altLang="ko-KR" sz="32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&lt;</a:t>
                </a:r>
                <a:r>
                  <a:rPr lang="ko-KR" altLang="en-US" sz="32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조건</a:t>
                </a:r>
                <a:r>
                  <a:rPr lang="en-US" altLang="ko-KR" sz="32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3&gt; </a:t>
                </a:r>
                <a:r>
                  <a:rPr lang="ko-KR" altLang="en-US" sz="2800" b="1" dirty="0" err="1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시작음</a:t>
                </a:r>
                <a:r>
                  <a:rPr lang="en-US" altLang="ko-KR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: </a:t>
                </a:r>
                <a:r>
                  <a:rPr lang="ko-KR" altLang="en-US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도 </a:t>
                </a:r>
                <a:r>
                  <a:rPr lang="en-US" altLang="ko-KR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or </a:t>
                </a:r>
                <a:r>
                  <a:rPr lang="ko-KR" altLang="en-US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솔</a:t>
                </a:r>
                <a:endParaRPr lang="en-US" altLang="ko-KR" sz="2800" b="1" dirty="0">
                  <a:solidFill>
                    <a:schemeClr val="accent6">
                      <a:lumMod val="75000"/>
                    </a:schemeClr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endParaRPr>
              </a:p>
              <a:p>
                <a:r>
                  <a:rPr lang="en-US" altLang="ko-KR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         </a:t>
                </a:r>
                <a:r>
                  <a:rPr lang="ko-KR" altLang="en-US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마지막 음</a:t>
                </a:r>
                <a:r>
                  <a:rPr lang="en-US" altLang="ko-KR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: </a:t>
                </a:r>
                <a:r>
                  <a:rPr lang="ko-KR" altLang="en-US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반드시 으뜸음</a:t>
                </a:r>
                <a:r>
                  <a:rPr lang="en-US" altLang="ko-KR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‘</a:t>
                </a:r>
                <a:r>
                  <a:rPr lang="ko-KR" altLang="en-US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도</a:t>
                </a:r>
                <a:r>
                  <a:rPr lang="en-US" altLang="ko-KR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＇</a:t>
                </a:r>
                <a:r>
                  <a:rPr lang="ko-KR" altLang="en-US" sz="2800" b="1" dirty="0">
                    <a:solidFill>
                      <a:schemeClr val="accent6">
                        <a:lumMod val="75000"/>
                      </a:schemeClr>
                    </a:solidFill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로 끝내기</a:t>
                </a:r>
                <a:endParaRPr lang="en-US" altLang="ko-KR" sz="2800" b="1" dirty="0">
                  <a:solidFill>
                    <a:schemeClr val="accent6">
                      <a:lumMod val="75000"/>
                    </a:schemeClr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91" y="63286"/>
                <a:ext cx="11287271" cy="2127249"/>
              </a:xfrm>
              <a:prstGeom prst="rect">
                <a:avLst/>
              </a:prstGeom>
              <a:blipFill>
                <a:blip r:embed="rId32"/>
                <a:stretch>
                  <a:fillRect l="-1459" t="-2006" b="-7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1057974" y="4786732"/>
            <a:ext cx="1471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Cre초코쿠키 M" panose="02020603020101020101" pitchFamily="18" charset="-127"/>
              </a:rPr>
              <a:t>도</a:t>
            </a:r>
            <a:endParaRPr lang="ko-KR" altLang="en-US" sz="7200" dirty="0">
              <a:solidFill>
                <a:srgbClr val="FF6600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25273" y="5745529"/>
            <a:ext cx="2878492" cy="872350"/>
            <a:chOff x="-11899341" y="3829251"/>
            <a:chExt cx="2499496" cy="959584"/>
          </a:xfrm>
        </p:grpSpPr>
        <p:sp>
          <p:nvSpPr>
            <p:cNvPr id="40" name="TextBox 39"/>
            <p:cNvSpPr txBox="1"/>
            <p:nvPr/>
          </p:nvSpPr>
          <p:spPr>
            <a:xfrm>
              <a:off x="-11899341" y="3829251"/>
              <a:ext cx="554272" cy="914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강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-10778819" y="3907539"/>
              <a:ext cx="881379" cy="846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중강</a:t>
              </a:r>
              <a:endParaRPr lang="ko-KR" altLang="en-US" sz="4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-11333271" y="3874740"/>
              <a:ext cx="554272" cy="914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약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9954117" y="3868411"/>
              <a:ext cx="554272" cy="914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약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48469" y="2538221"/>
            <a:ext cx="12070080" cy="3331050"/>
            <a:chOff x="241566" y="7581137"/>
            <a:chExt cx="12070080" cy="3331050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1779300" y="7583133"/>
              <a:ext cx="626731" cy="3307017"/>
            </a:xfrm>
            <a:prstGeom prst="roundRect">
              <a:avLst/>
            </a:prstGeom>
            <a:solidFill>
              <a:srgbClr val="FFCCCC">
                <a:alpha val="50196"/>
              </a:srgbClr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4650448" y="7593154"/>
              <a:ext cx="689404" cy="3319033"/>
            </a:xfrm>
            <a:prstGeom prst="roundRect">
              <a:avLst/>
            </a:prstGeom>
            <a:solidFill>
              <a:srgbClr val="DEEBF7">
                <a:alpha val="40000"/>
              </a:srgbClr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6136897" y="7581139"/>
              <a:ext cx="626731" cy="3307017"/>
            </a:xfrm>
            <a:prstGeom prst="roundRect">
              <a:avLst/>
            </a:prstGeom>
            <a:solidFill>
              <a:srgbClr val="FFCCCC">
                <a:alpha val="50196"/>
              </a:srgbClr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7590401" y="7581138"/>
              <a:ext cx="626731" cy="3307017"/>
            </a:xfrm>
            <a:prstGeom prst="roundRect">
              <a:avLst/>
            </a:prstGeom>
            <a:solidFill>
              <a:srgbClr val="FFCCCC">
                <a:alpha val="50196"/>
              </a:srgbClr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9043905" y="7581137"/>
              <a:ext cx="689404" cy="3319033"/>
            </a:xfrm>
            <a:prstGeom prst="roundRect">
              <a:avLst/>
            </a:prstGeom>
            <a:solidFill>
              <a:srgbClr val="DEEBF7">
                <a:alpha val="40000"/>
              </a:srgbClr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10451234" y="7581137"/>
              <a:ext cx="689404" cy="3319033"/>
            </a:xfrm>
            <a:prstGeom prst="roundRect">
              <a:avLst/>
            </a:prstGeom>
            <a:solidFill>
              <a:srgbClr val="DEEBF7">
                <a:alpha val="40000"/>
              </a:srgbClr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41566" y="7581137"/>
              <a:ext cx="12070080" cy="3319034"/>
              <a:chOff x="-2918328" y="-4225855"/>
              <a:chExt cx="12070080" cy="3319034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-2794747" y="-4213838"/>
                <a:ext cx="626731" cy="3307017"/>
              </a:xfrm>
              <a:prstGeom prst="roundRect">
                <a:avLst/>
              </a:prstGeom>
              <a:solidFill>
                <a:srgbClr val="FFCCCC">
                  <a:alpha val="50196"/>
                </a:srgb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모서리가 둥근 직사각형 69"/>
              <p:cNvSpPr/>
              <p:nvPr/>
            </p:nvSpPr>
            <p:spPr>
              <a:xfrm>
                <a:off x="53497" y="-4225855"/>
                <a:ext cx="689404" cy="3319033"/>
              </a:xfrm>
              <a:prstGeom prst="roundRect">
                <a:avLst/>
              </a:prstGeom>
              <a:solidFill>
                <a:srgbClr val="DEEBF7">
                  <a:alpha val="40000"/>
                </a:srgb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-2918328" y="-2724831"/>
                <a:ext cx="1207008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lgerian" panose="04020705040A02060702" pitchFamily="82" charset="0"/>
                    <a:ea typeface="Cre초코쿠키 M" panose="02020603020101020101" pitchFamily="18" charset="-127"/>
                  </a:rPr>
                  <a:t>Ⅰ      </a:t>
                </a:r>
                <a:r>
                  <a:rPr lang="en-US" altLang="ko-KR" sz="4500" b="1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lgerian" panose="04020705040A02060702" pitchFamily="82" charset="0"/>
                    <a:ea typeface="Cre초코쿠키 M" panose="02020603020101020101" pitchFamily="18" charset="-127"/>
                  </a:rPr>
                  <a:t>Ⅰ</a:t>
                </a:r>
                <a:r>
                  <a:rPr lang="en-US" altLang="ko-KR" sz="45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lgerian" panose="04020705040A02060702" pitchFamily="82" charset="0"/>
                    <a:ea typeface="Cre초코쿠키 M" panose="02020603020101020101" pitchFamily="18" charset="-127"/>
                  </a:rPr>
                  <a:t>       </a:t>
                </a:r>
                <a:r>
                  <a:rPr lang="ko-KR" altLang="ko-KR" sz="4500" b="1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lgerian" panose="04020705040A02060702" pitchFamily="82" charset="0"/>
                    <a:ea typeface="Cre초코쿠키 M" panose="02020603020101020101" pitchFamily="18" charset="-127"/>
                  </a:rPr>
                  <a:t>Ⅳ</a:t>
                </a:r>
                <a:r>
                  <a:rPr lang="ko-KR" altLang="en-US" sz="45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lgerian" panose="04020705040A02060702" pitchFamily="82" charset="0"/>
                    <a:ea typeface="Cre초코쿠키 M" panose="02020603020101020101" pitchFamily="18" charset="-127"/>
                  </a:rPr>
                  <a:t>      </a:t>
                </a:r>
                <a:r>
                  <a:rPr lang="ko-KR" altLang="ko-KR" sz="4500" b="1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lgerian" panose="04020705040A02060702" pitchFamily="82" charset="0"/>
                    <a:ea typeface="Cre초코쿠키 M" panose="02020603020101020101" pitchFamily="18" charset="-127"/>
                  </a:rPr>
                  <a:t>Ⅳ</a:t>
                </a:r>
                <a:r>
                  <a:rPr lang="en-US" altLang="ko-KR" sz="45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lgerian" panose="04020705040A02060702" pitchFamily="82" charset="0"/>
                    <a:ea typeface="Cre초코쿠키 M" panose="02020603020101020101" pitchFamily="18" charset="-127"/>
                  </a:rPr>
                  <a:t>      </a:t>
                </a:r>
                <a:r>
                  <a:rPr lang="ko-KR" altLang="ko-KR" sz="4500" b="1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lgerian" panose="04020705040A02060702" pitchFamily="82" charset="0"/>
                    <a:ea typeface="Cre초코쿠키 M" panose="02020603020101020101" pitchFamily="18" charset="-127"/>
                  </a:rPr>
                  <a:t>Ⅴ</a:t>
                </a:r>
                <a:r>
                  <a:rPr lang="ko-KR" altLang="en-US" sz="45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lgerian" panose="04020705040A02060702" pitchFamily="82" charset="0"/>
                    <a:ea typeface="Cre초코쿠키 M" panose="02020603020101020101" pitchFamily="18" charset="-127"/>
                  </a:rPr>
                  <a:t>      </a:t>
                </a:r>
                <a:r>
                  <a:rPr lang="ko-KR" altLang="ko-KR" sz="4500" b="1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lgerian" panose="04020705040A02060702" pitchFamily="82" charset="0"/>
                    <a:ea typeface="Cre초코쿠키 M" panose="02020603020101020101" pitchFamily="18" charset="-127"/>
                  </a:rPr>
                  <a:t>Ⅴ</a:t>
                </a:r>
                <a:r>
                  <a:rPr lang="en-US" altLang="ko-KR" sz="45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lgerian" panose="04020705040A02060702" pitchFamily="82" charset="0"/>
                    <a:ea typeface="Cre초코쿠키 M" panose="02020603020101020101" pitchFamily="18" charset="-127"/>
                  </a:rPr>
                  <a:t>       </a:t>
                </a:r>
                <a:r>
                  <a:rPr lang="en-US" altLang="ko-KR" sz="45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lgerian" panose="04020705040A02060702" pitchFamily="82" charset="0"/>
                    <a:ea typeface="Cre초코쿠키 M" panose="02020603020101020101" pitchFamily="18" charset="-127"/>
                  </a:rPr>
                  <a:t>Ⅰ</a:t>
                </a:r>
                <a:r>
                  <a:rPr lang="en-US" altLang="ko-KR" sz="45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lgerian" panose="04020705040A02060702" pitchFamily="82" charset="0"/>
                    <a:ea typeface="Cre초코쿠키 M" panose="02020603020101020101" pitchFamily="18" charset="-127"/>
                  </a:rPr>
                  <a:t>      </a:t>
                </a:r>
                <a:r>
                  <a:rPr lang="en-US" altLang="ko-KR" sz="4500" b="1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lgerian" panose="04020705040A02060702" pitchFamily="82" charset="0"/>
                    <a:ea typeface="Cre초코쿠키 M" panose="02020603020101020101" pitchFamily="18" charset="-127"/>
                  </a:rPr>
                  <a:t>Ⅰ</a:t>
                </a:r>
                <a:endParaRPr lang="ko-KR" altLang="en-US" sz="45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gerian" panose="04020705040A02060702" pitchFamily="82" charset="0"/>
                </a:endParaRPr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291898" y="2547085"/>
            <a:ext cx="11589472" cy="1016162"/>
            <a:chOff x="204489" y="914854"/>
            <a:chExt cx="11589472" cy="1016162"/>
          </a:xfrm>
        </p:grpSpPr>
        <p:grpSp>
          <p:nvGrpSpPr>
            <p:cNvPr id="48" name="그룹 47"/>
            <p:cNvGrpSpPr/>
            <p:nvPr/>
          </p:nvGrpSpPr>
          <p:grpSpPr>
            <a:xfrm>
              <a:off x="754602" y="992150"/>
              <a:ext cx="10331333" cy="938866"/>
              <a:chOff x="-11899341" y="3907539"/>
              <a:chExt cx="4824766" cy="938866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-11899341" y="3912375"/>
                <a:ext cx="70458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1</a:t>
                </a:r>
                <a:r>
                  <a:rPr lang="ko-KR" altLang="en-US" sz="5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마디</a:t>
                </a:r>
                <a:endParaRPr lang="en-US" altLang="ko-KR" sz="5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-9114050" y="3907539"/>
                <a:ext cx="6858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3</a:t>
                </a:r>
                <a:r>
                  <a:rPr lang="ko-KR" altLang="en-US" sz="5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마디</a:t>
                </a:r>
                <a:endParaRPr lang="en-US" altLang="ko-KR" sz="5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-10522687" y="3907539"/>
                <a:ext cx="67165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4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2</a:t>
                </a:r>
                <a:r>
                  <a:rPr lang="ko-KR" altLang="en-US" sz="54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마디</a:t>
                </a:r>
                <a:endParaRPr lang="en-US" altLang="ko-KR" sz="54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-7774673" y="3923075"/>
                <a:ext cx="70009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4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4</a:t>
                </a:r>
                <a:r>
                  <a:rPr lang="ko-KR" altLang="en-US" sz="54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re초코쿠키 M" panose="02020603020101020101" pitchFamily="18" charset="-127"/>
                    <a:ea typeface="Cre초코쿠키 M" panose="02020603020101020101" pitchFamily="18" charset="-127"/>
                  </a:rPr>
                  <a:t>마디</a:t>
                </a:r>
                <a:endParaRPr lang="en-US" altLang="ko-KR" sz="54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초코쿠키 M" panose="02020603020101020101" pitchFamily="18" charset="-127"/>
                  <a:ea typeface="Cre초코쿠키 M" panose="02020603020101020101" pitchFamily="18" charset="-127"/>
                </a:endParaRPr>
              </a:p>
            </p:txBody>
          </p:sp>
        </p:grpSp>
        <p:cxnSp>
          <p:nvCxnSpPr>
            <p:cNvPr id="49" name="직선 화살표 연결선 48"/>
            <p:cNvCxnSpPr/>
            <p:nvPr/>
          </p:nvCxnSpPr>
          <p:spPr>
            <a:xfrm>
              <a:off x="204489" y="925096"/>
              <a:ext cx="2849392" cy="9484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3005696" y="926725"/>
              <a:ext cx="3134331" cy="9484"/>
            </a:xfrm>
            <a:prstGeom prst="straightConnector1">
              <a:avLst/>
            </a:prstGeom>
            <a:ln w="7620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>
              <a:off x="8944569" y="928354"/>
              <a:ext cx="2849392" cy="9484"/>
            </a:xfrm>
            <a:prstGeom prst="straightConnector1">
              <a:avLst/>
            </a:prstGeom>
            <a:ln w="7620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>
              <a:off x="6050153" y="914854"/>
              <a:ext cx="2849392" cy="9484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1082105" y="3315093"/>
            <a:ext cx="9514523" cy="846533"/>
            <a:chOff x="-11899341" y="3907539"/>
            <a:chExt cx="4443314" cy="846533"/>
          </a:xfrm>
        </p:grpSpPr>
        <p:sp>
          <p:nvSpPr>
            <p:cNvPr id="63" name="TextBox 62"/>
            <p:cNvSpPr txBox="1"/>
            <p:nvPr/>
          </p:nvSpPr>
          <p:spPr>
            <a:xfrm>
              <a:off x="-11899341" y="3912375"/>
              <a:ext cx="3684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gerian" panose="04020705040A02060702" pitchFamily="82" charset="0"/>
                  <a:ea typeface="Cre초코쿠키 M" panose="02020603020101020101" pitchFamily="18" charset="-127"/>
                </a:rPr>
                <a:t>Ⅰ</a:t>
              </a:r>
              <a:endParaRPr lang="ko-KR" alt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-9149635" y="3907539"/>
              <a:ext cx="3684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ko-KR" sz="48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gerian" panose="04020705040A02060702" pitchFamily="82" charset="0"/>
                  <a:ea typeface="Cre초코쿠키 M" panose="02020603020101020101" pitchFamily="18" charset="-127"/>
                </a:rPr>
                <a:t>Ⅴ</a:t>
              </a:r>
              <a:endParaRPr lang="ko-KR" alt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Cre초코쿠키 M" panose="02020603020101020101" pitchFamily="18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-10522687" y="3907539"/>
              <a:ext cx="3684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ko-KR" sz="4800" b="1" dirty="0" err="1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gerian" panose="04020705040A02060702" pitchFamily="82" charset="0"/>
                  <a:ea typeface="Cre초코쿠키 M" panose="02020603020101020101" pitchFamily="18" charset="-127"/>
                </a:rPr>
                <a:t>Ⅳ</a:t>
              </a:r>
              <a:endParaRPr lang="ko-KR" altLang="en-US" sz="5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Cre초코쿠키 M" panose="02020603020101020101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-7824492" y="3923075"/>
              <a:ext cx="3684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gerian" panose="04020705040A02060702" pitchFamily="82" charset="0"/>
                  <a:ea typeface="Cre초코쿠키 M" panose="02020603020101020101" pitchFamily="18" charset="-127"/>
                </a:rPr>
                <a:t>Ⅰ</a:t>
              </a:r>
              <a:endParaRPr lang="ko-KR" altLang="en-US" sz="5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78803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-0.02778 L -0.00104 -0.740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-3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F6FA369-823E-467E-9DFB-580297495136}"/>
              </a:ext>
            </a:extLst>
          </p:cNvPr>
          <p:cNvGrpSpPr/>
          <p:nvPr/>
        </p:nvGrpSpPr>
        <p:grpSpPr>
          <a:xfrm>
            <a:off x="-1" y="-1"/>
            <a:ext cx="12192001" cy="6866491"/>
            <a:chOff x="-1" y="-1"/>
            <a:chExt cx="12192001" cy="68664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9E255F4-ED2A-49E5-B0BE-0E39EC4A7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83"/>
            <a:stretch/>
          </p:blipFill>
          <p:spPr>
            <a:xfrm>
              <a:off x="0" y="-1"/>
              <a:ext cx="12192000" cy="6670365"/>
            </a:xfrm>
            <a:prstGeom prst="rect">
              <a:avLst/>
            </a:prstGeom>
          </p:spPr>
        </p:pic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C894EA74-0DCC-45AE-8ECC-A1575691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" y="5659990"/>
              <a:ext cx="12192000" cy="1206500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43D7A56-BF8B-45C2-B51F-EBF16BB2671D}"/>
              </a:ext>
            </a:extLst>
          </p:cNvPr>
          <p:cNvSpPr/>
          <p:nvPr/>
        </p:nvSpPr>
        <p:spPr>
          <a:xfrm>
            <a:off x="0" y="-10181"/>
            <a:ext cx="12192000" cy="5659565"/>
          </a:xfrm>
          <a:prstGeom prst="rect">
            <a:avLst/>
          </a:prstGeom>
          <a:gradFill>
            <a:gsLst>
              <a:gs pos="100000">
                <a:srgbClr val="2CECB1">
                  <a:alpha val="66000"/>
                </a:srgbClr>
              </a:gs>
              <a:gs pos="0">
                <a:srgbClr val="7030A0">
                  <a:alpha val="6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래픽 42">
            <a:extLst>
              <a:ext uri="{FF2B5EF4-FFF2-40B4-BE49-F238E27FC236}">
                <a16:creationId xmlns:a16="http://schemas.microsoft.com/office/drawing/2014/main" id="{3AC1D5D2-5544-4654-A9CD-42D90F6F3C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0678"/>
          <a:stretch/>
        </p:blipFill>
        <p:spPr>
          <a:xfrm>
            <a:off x="-185738" y="3897959"/>
            <a:ext cx="12544426" cy="175655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85965A5-AA0F-4F67-BA85-E0E41FE9559B}"/>
              </a:ext>
            </a:extLst>
          </p:cNvPr>
          <p:cNvGrpSpPr/>
          <p:nvPr/>
        </p:nvGrpSpPr>
        <p:grpSpPr>
          <a:xfrm>
            <a:off x="349620" y="5881469"/>
            <a:ext cx="7428761" cy="788895"/>
            <a:chOff x="349620" y="5881469"/>
            <a:chExt cx="7428761" cy="78889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A4E0EA-CCC6-458D-96A4-315D9BEE7002}"/>
                </a:ext>
              </a:extLst>
            </p:cNvPr>
            <p:cNvGrpSpPr/>
            <p:nvPr/>
          </p:nvGrpSpPr>
          <p:grpSpPr>
            <a:xfrm>
              <a:off x="349620" y="5881469"/>
              <a:ext cx="7428761" cy="788895"/>
              <a:chOff x="3405187" y="3143250"/>
              <a:chExt cx="5381625" cy="571500"/>
            </a:xfrm>
          </p:grpSpPr>
          <p:pic>
            <p:nvPicPr>
              <p:cNvPr id="29" name="그래픽 28">
                <a:extLst>
                  <a:ext uri="{FF2B5EF4-FFF2-40B4-BE49-F238E27FC236}">
                    <a16:creationId xmlns:a16="http://schemas.microsoft.com/office/drawing/2014/main" id="{F176AFF4-ADD3-4115-8F99-1DA594421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405187" y="3143250"/>
                <a:ext cx="5381625" cy="571500"/>
              </a:xfrm>
              <a:prstGeom prst="rect">
                <a:avLst/>
              </a:prstGeom>
            </p:spPr>
          </p:pic>
          <p:pic>
            <p:nvPicPr>
              <p:cNvPr id="31" name="그래픽 30">
                <a:extLst>
                  <a:ext uri="{FF2B5EF4-FFF2-40B4-BE49-F238E27FC236}">
                    <a16:creationId xmlns:a16="http://schemas.microsoft.com/office/drawing/2014/main" id="{9E168399-1AFB-47A6-B604-9143ABFDC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439959" y="3281362"/>
                <a:ext cx="333375" cy="295275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F24905A-E702-4ADE-8A1C-BD07036B6A39}"/>
                </a:ext>
              </a:extLst>
            </p:cNvPr>
            <p:cNvSpPr txBox="1"/>
            <p:nvPr/>
          </p:nvSpPr>
          <p:spPr>
            <a:xfrm>
              <a:off x="456173" y="6229698"/>
              <a:ext cx="696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Lv.99</a:t>
              </a:r>
              <a:endParaRPr lang="ko-KR" altLang="en-US" sz="14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9" name="그래픽 8">
            <a:extLst>
              <a:ext uri="{FF2B5EF4-FFF2-40B4-BE49-F238E27FC236}">
                <a16:creationId xmlns:a16="http://schemas.microsoft.com/office/drawing/2014/main" id="{65714499-1A77-4C3E-BD70-12A0DB89A65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90630" y="6022049"/>
            <a:ext cx="401174" cy="50470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BEA0133-118D-4AB7-A86B-ABA3DE63C2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42212" y="6073813"/>
            <a:ext cx="452938" cy="40117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A7F30CC-F83B-4D25-AF76-2608AC8FC9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2834" y="6060631"/>
            <a:ext cx="388233" cy="452939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87EA606C-29F3-413C-8512-A724DB204DA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04666" y="3782705"/>
            <a:ext cx="1594500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BBF21A2B-39F8-44FA-A997-91E933107B7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645551" y="2688864"/>
            <a:ext cx="1987500" cy="2775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A8CAA072-6F5C-4244-8E69-D9ED60CE388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791079" y="1830957"/>
            <a:ext cx="2609842" cy="26098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D5411A-1DC2-4BC9-9E07-7748B6C0F9F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2787" y="-570438"/>
            <a:ext cx="7182091" cy="7182091"/>
          </a:xfrm>
          <a:prstGeom prst="rect">
            <a:avLst/>
          </a:prstGeom>
        </p:spPr>
      </p:pic>
      <p:pic>
        <p:nvPicPr>
          <p:cNvPr id="30" name="그래픽 28">
            <a:extLst>
              <a:ext uri="{FF2B5EF4-FFF2-40B4-BE49-F238E27FC236}">
                <a16:creationId xmlns:a16="http://schemas.microsoft.com/office/drawing/2014/main" id="{F176AFF4-ADD3-4115-8F99-1DA59442185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88832"/>
          <a:stretch/>
        </p:blipFill>
        <p:spPr>
          <a:xfrm>
            <a:off x="7807412" y="5892652"/>
            <a:ext cx="829628" cy="78889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894" b="88551" l="3492" r="9492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1079" y="2347930"/>
            <a:ext cx="2728132" cy="1613785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70D77A9D-3A78-4F0E-9D94-7F677C0633D2}"/>
              </a:ext>
            </a:extLst>
          </p:cNvPr>
          <p:cNvGrpSpPr/>
          <p:nvPr/>
        </p:nvGrpSpPr>
        <p:grpSpPr>
          <a:xfrm>
            <a:off x="1903651" y="1699018"/>
            <a:ext cx="8365647" cy="2211084"/>
            <a:chOff x="1601916" y="1397607"/>
            <a:chExt cx="8365647" cy="2211084"/>
          </a:xfrm>
        </p:grpSpPr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21B7C586-26DB-4C79-B062-EDBD89909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601916" y="1397607"/>
              <a:ext cx="8365647" cy="221108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2E3F27-6B92-4877-8B72-191A212C274A}"/>
                </a:ext>
              </a:extLst>
            </p:cNvPr>
            <p:cNvSpPr txBox="1"/>
            <p:nvPr/>
          </p:nvSpPr>
          <p:spPr>
            <a:xfrm>
              <a:off x="2770705" y="1857266"/>
              <a:ext cx="571021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용사의 천재적인 음악성으로</a:t>
              </a:r>
              <a:endParaRPr lang="en-US" altLang="ko-KR" sz="3600" dirty="0">
                <a:solidFill>
                  <a:schemeClr val="bg1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endParaRPr>
            </a:p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매우 아름다운 음악이 만들어졌다</a:t>
              </a:r>
              <a:r>
                <a:rPr lang="en-US" altLang="ko-KR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!</a:t>
              </a:r>
            </a:p>
          </p:txBody>
        </p:sp>
      </p:grpSp>
      <p:pic>
        <p:nvPicPr>
          <p:cNvPr id="39" name="용사의 대모험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739"/>
                </p14:media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-5151755" y="70554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0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100" showWhenStopped="0">
                <p:cTn id="2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E255F4-ED2A-49E5-B0BE-0E39EC4A7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3"/>
          <a:stretch/>
        </p:blipFill>
        <p:spPr>
          <a:xfrm>
            <a:off x="0" y="-1"/>
            <a:ext cx="12192000" cy="667036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43D7A56-BF8B-45C2-B51F-EBF16BB2671D}"/>
              </a:ext>
            </a:extLst>
          </p:cNvPr>
          <p:cNvSpPr/>
          <p:nvPr/>
        </p:nvSpPr>
        <p:spPr>
          <a:xfrm>
            <a:off x="0" y="-423"/>
            <a:ext cx="12192000" cy="5659565"/>
          </a:xfrm>
          <a:prstGeom prst="rect">
            <a:avLst/>
          </a:prstGeom>
          <a:gradFill>
            <a:gsLst>
              <a:gs pos="100000">
                <a:srgbClr val="2CECB1">
                  <a:alpha val="66000"/>
                </a:srgbClr>
              </a:gs>
              <a:gs pos="0">
                <a:srgbClr val="7030A0">
                  <a:alpha val="6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10DD90EC-3A06-44D8-9293-7E767C1FEC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0678"/>
          <a:stretch/>
        </p:blipFill>
        <p:spPr>
          <a:xfrm>
            <a:off x="-185738" y="3897959"/>
            <a:ext cx="12544426" cy="175655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pic>
        <p:nvPicPr>
          <p:cNvPr id="36" name="그래픽 35">
            <a:extLst>
              <a:ext uri="{FF2B5EF4-FFF2-40B4-BE49-F238E27FC236}">
                <a16:creationId xmlns:a16="http://schemas.microsoft.com/office/drawing/2014/main" id="{87EA606C-29F3-413C-8512-A724DB204D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4666" y="3782705"/>
            <a:ext cx="1594500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BBF21A2B-39F8-44FA-A997-91E933107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45551" y="2688864"/>
            <a:ext cx="1987500" cy="2775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C32A7040-67C0-4079-87AB-FD64C0F6EEB0}"/>
              </a:ext>
            </a:extLst>
          </p:cNvPr>
          <p:cNvGrpSpPr/>
          <p:nvPr/>
        </p:nvGrpSpPr>
        <p:grpSpPr>
          <a:xfrm>
            <a:off x="2463682" y="1394136"/>
            <a:ext cx="7264636" cy="1920081"/>
            <a:chOff x="2463682" y="1485567"/>
            <a:chExt cx="7264636" cy="1920081"/>
          </a:xfrm>
        </p:grpSpPr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9D91EDD2-9DC4-4A28-BE72-29898FDE0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63682" y="1485567"/>
              <a:ext cx="7264636" cy="192008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606B791-4F76-42E1-8A02-1C0F1923B33D}"/>
                </a:ext>
              </a:extLst>
            </p:cNvPr>
            <p:cNvSpPr txBox="1"/>
            <p:nvPr/>
          </p:nvSpPr>
          <p:spPr>
            <a:xfrm>
              <a:off x="2946008" y="2171521"/>
              <a:ext cx="63001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마왕은 큰 데미지를 받고 쓰러졌다 </a:t>
              </a:r>
              <a:r>
                <a:rPr lang="en-US" altLang="ko-KR" sz="3600" dirty="0">
                  <a:solidFill>
                    <a:schemeClr val="bg1"/>
                  </a:solidFill>
                  <a:latin typeface="Cre초코쿠키 M" panose="02020603020101020101" pitchFamily="18" charset="-127"/>
                  <a:ea typeface="Cre초코쿠키 M" panose="02020603020101020101" pitchFamily="18" charset="-127"/>
                </a:rPr>
                <a:t>…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3C21C97-3DC1-4241-9D28-8AEB7701A72D}"/>
              </a:ext>
            </a:extLst>
          </p:cNvPr>
          <p:cNvGrpSpPr/>
          <p:nvPr/>
        </p:nvGrpSpPr>
        <p:grpSpPr>
          <a:xfrm>
            <a:off x="-1" y="5659990"/>
            <a:ext cx="12192000" cy="1206500"/>
            <a:chOff x="-1" y="5659990"/>
            <a:chExt cx="12192000" cy="1206500"/>
          </a:xfrm>
        </p:grpSpPr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C894EA74-0DCC-45AE-8ECC-A1575691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1" y="5659990"/>
              <a:ext cx="12192000" cy="1206500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797468C-B5B4-476A-82B7-B577E95C684E}"/>
                </a:ext>
              </a:extLst>
            </p:cNvPr>
            <p:cNvGrpSpPr/>
            <p:nvPr/>
          </p:nvGrpSpPr>
          <p:grpSpPr>
            <a:xfrm>
              <a:off x="349620" y="5881469"/>
              <a:ext cx="7428761" cy="788895"/>
              <a:chOff x="3405187" y="3143250"/>
              <a:chExt cx="5381625" cy="571500"/>
            </a:xfrm>
          </p:grpSpPr>
          <p:pic>
            <p:nvPicPr>
              <p:cNvPr id="34" name="그래픽 33">
                <a:extLst>
                  <a:ext uri="{FF2B5EF4-FFF2-40B4-BE49-F238E27FC236}">
                    <a16:creationId xmlns:a16="http://schemas.microsoft.com/office/drawing/2014/main" id="{8CF2E199-7A18-47F2-B1D9-1F4192A38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405187" y="3143250"/>
                <a:ext cx="5381625" cy="571500"/>
              </a:xfrm>
              <a:prstGeom prst="rect">
                <a:avLst/>
              </a:prstGeom>
            </p:spPr>
          </p:pic>
          <p:pic>
            <p:nvPicPr>
              <p:cNvPr id="43" name="그래픽 42">
                <a:extLst>
                  <a:ext uri="{FF2B5EF4-FFF2-40B4-BE49-F238E27FC236}">
                    <a16:creationId xmlns:a16="http://schemas.microsoft.com/office/drawing/2014/main" id="{5BB0E20F-8219-4B47-96B6-16A71200F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6439959" y="3281362"/>
                <a:ext cx="333375" cy="295275"/>
              </a:xfrm>
              <a:prstGeom prst="rect">
                <a:avLst/>
              </a:prstGeom>
            </p:spPr>
          </p:pic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DAB1EA0-C041-4F18-BBF7-65E7908E3057}"/>
                </a:ext>
              </a:extLst>
            </p:cNvPr>
            <p:cNvSpPr txBox="1"/>
            <p:nvPr/>
          </p:nvSpPr>
          <p:spPr>
            <a:xfrm>
              <a:off x="456173" y="6229698"/>
              <a:ext cx="696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Lv.99</a:t>
              </a:r>
              <a:endParaRPr lang="ko-KR" altLang="en-US" sz="14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45" name="그래픽 44">
              <a:extLst>
                <a:ext uri="{FF2B5EF4-FFF2-40B4-BE49-F238E27FC236}">
                  <a16:creationId xmlns:a16="http://schemas.microsoft.com/office/drawing/2014/main" id="{CDB2F639-0ED7-48F4-B4F7-1FE1565CB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690630" y="6022049"/>
              <a:ext cx="401174" cy="504703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EC54E78F-FE61-4666-A47D-6ED5800F7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542212" y="6073813"/>
              <a:ext cx="452938" cy="401174"/>
            </a:xfrm>
            <a:prstGeom prst="rect">
              <a:avLst/>
            </a:prstGeom>
          </p:spPr>
        </p:pic>
        <p:pic>
          <p:nvPicPr>
            <p:cNvPr id="47" name="그래픽 46">
              <a:extLst>
                <a:ext uri="{FF2B5EF4-FFF2-40B4-BE49-F238E27FC236}">
                  <a16:creationId xmlns:a16="http://schemas.microsoft.com/office/drawing/2014/main" id="{1CF82465-2B7D-4DA5-BD49-9223D372B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442834" y="6060631"/>
              <a:ext cx="388233" cy="452939"/>
            </a:xfrm>
            <a:prstGeom prst="rect">
              <a:avLst/>
            </a:prstGeom>
          </p:spPr>
        </p:pic>
      </p:grpSp>
      <p:pic>
        <p:nvPicPr>
          <p:cNvPr id="23" name="그래픽 28">
            <a:extLst>
              <a:ext uri="{FF2B5EF4-FFF2-40B4-BE49-F238E27FC236}">
                <a16:creationId xmlns:a16="http://schemas.microsoft.com/office/drawing/2014/main" id="{F176AFF4-ADD3-4115-8F99-1DA59442185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88832"/>
          <a:stretch/>
        </p:blipFill>
        <p:spPr>
          <a:xfrm>
            <a:off x="7807412" y="5892652"/>
            <a:ext cx="829628" cy="7888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641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E255F4-ED2A-49E5-B0BE-0E39EC4A7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3"/>
          <a:stretch/>
        </p:blipFill>
        <p:spPr>
          <a:xfrm>
            <a:off x="0" y="-1"/>
            <a:ext cx="12192000" cy="667036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43D7A56-BF8B-45C2-B51F-EBF16BB2671D}"/>
              </a:ext>
            </a:extLst>
          </p:cNvPr>
          <p:cNvSpPr/>
          <p:nvPr/>
        </p:nvSpPr>
        <p:spPr>
          <a:xfrm>
            <a:off x="0" y="-423"/>
            <a:ext cx="12192000" cy="5659565"/>
          </a:xfrm>
          <a:prstGeom prst="rect">
            <a:avLst/>
          </a:prstGeom>
          <a:gradFill>
            <a:gsLst>
              <a:gs pos="100000">
                <a:srgbClr val="2CECB1">
                  <a:alpha val="66000"/>
                </a:srgbClr>
              </a:gs>
              <a:gs pos="0">
                <a:srgbClr val="7030A0">
                  <a:alpha val="6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pic>
        <p:nvPicPr>
          <p:cNvPr id="36" name="그래픽 35">
            <a:extLst>
              <a:ext uri="{FF2B5EF4-FFF2-40B4-BE49-F238E27FC236}">
                <a16:creationId xmlns:a16="http://schemas.microsoft.com/office/drawing/2014/main" id="{87EA606C-29F3-413C-8512-A724DB204D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4666" y="3782705"/>
            <a:ext cx="1594500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BBF21A2B-39F8-44FA-A997-91E933107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45551" y="2688864"/>
            <a:ext cx="1987500" cy="2775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3C21C97-3DC1-4241-9D28-8AEB7701A72D}"/>
              </a:ext>
            </a:extLst>
          </p:cNvPr>
          <p:cNvGrpSpPr/>
          <p:nvPr/>
        </p:nvGrpSpPr>
        <p:grpSpPr>
          <a:xfrm>
            <a:off x="-1" y="5659990"/>
            <a:ext cx="12192000" cy="1206500"/>
            <a:chOff x="-1" y="5659990"/>
            <a:chExt cx="12192000" cy="1206500"/>
          </a:xfrm>
        </p:grpSpPr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C894EA74-0DCC-45AE-8ECC-A1575691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" y="5659990"/>
              <a:ext cx="12192000" cy="1206500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797468C-B5B4-476A-82B7-B577E95C684E}"/>
                </a:ext>
              </a:extLst>
            </p:cNvPr>
            <p:cNvGrpSpPr/>
            <p:nvPr/>
          </p:nvGrpSpPr>
          <p:grpSpPr>
            <a:xfrm>
              <a:off x="349620" y="5881469"/>
              <a:ext cx="7428761" cy="788895"/>
              <a:chOff x="3405187" y="3143250"/>
              <a:chExt cx="5381625" cy="571500"/>
            </a:xfrm>
          </p:grpSpPr>
          <p:pic>
            <p:nvPicPr>
              <p:cNvPr id="34" name="그래픽 33">
                <a:extLst>
                  <a:ext uri="{FF2B5EF4-FFF2-40B4-BE49-F238E27FC236}">
                    <a16:creationId xmlns:a16="http://schemas.microsoft.com/office/drawing/2014/main" id="{8CF2E199-7A18-47F2-B1D9-1F4192A38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405187" y="3143250"/>
                <a:ext cx="5381625" cy="571500"/>
              </a:xfrm>
              <a:prstGeom prst="rect">
                <a:avLst/>
              </a:prstGeom>
            </p:spPr>
          </p:pic>
          <p:pic>
            <p:nvPicPr>
              <p:cNvPr id="43" name="그래픽 42">
                <a:extLst>
                  <a:ext uri="{FF2B5EF4-FFF2-40B4-BE49-F238E27FC236}">
                    <a16:creationId xmlns:a16="http://schemas.microsoft.com/office/drawing/2014/main" id="{5BB0E20F-8219-4B47-96B6-16A71200F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439959" y="3281362"/>
                <a:ext cx="333375" cy="295275"/>
              </a:xfrm>
              <a:prstGeom prst="rect">
                <a:avLst/>
              </a:prstGeom>
            </p:spPr>
          </p:pic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DAB1EA0-C041-4F18-BBF7-65E7908E3057}"/>
                </a:ext>
              </a:extLst>
            </p:cNvPr>
            <p:cNvSpPr txBox="1"/>
            <p:nvPr/>
          </p:nvSpPr>
          <p:spPr>
            <a:xfrm>
              <a:off x="456173" y="6229698"/>
              <a:ext cx="696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Lv.99</a:t>
              </a:r>
              <a:endParaRPr lang="ko-KR" altLang="en-US" sz="14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45" name="그래픽 44">
              <a:extLst>
                <a:ext uri="{FF2B5EF4-FFF2-40B4-BE49-F238E27FC236}">
                  <a16:creationId xmlns:a16="http://schemas.microsoft.com/office/drawing/2014/main" id="{CDB2F639-0ED7-48F4-B4F7-1FE1565CB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0630" y="6022049"/>
              <a:ext cx="401174" cy="504703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EC54E78F-FE61-4666-A47D-6ED5800F7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542212" y="6073813"/>
              <a:ext cx="452938" cy="401174"/>
            </a:xfrm>
            <a:prstGeom prst="rect">
              <a:avLst/>
            </a:prstGeom>
          </p:spPr>
        </p:pic>
        <p:pic>
          <p:nvPicPr>
            <p:cNvPr id="47" name="그래픽 46">
              <a:extLst>
                <a:ext uri="{FF2B5EF4-FFF2-40B4-BE49-F238E27FC236}">
                  <a16:creationId xmlns:a16="http://schemas.microsoft.com/office/drawing/2014/main" id="{1CF82465-2B7D-4DA5-BD49-9223D372B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442834" y="6060631"/>
              <a:ext cx="388233" cy="452939"/>
            </a:xfrm>
            <a:prstGeom prst="rect">
              <a:avLst/>
            </a:prstGeom>
          </p:spPr>
        </p:pic>
      </p:grpSp>
      <p:pic>
        <p:nvPicPr>
          <p:cNvPr id="24" name="그래픽 23">
            <a:extLst>
              <a:ext uri="{FF2B5EF4-FFF2-40B4-BE49-F238E27FC236}">
                <a16:creationId xmlns:a16="http://schemas.microsoft.com/office/drawing/2014/main" id="{6EE2FF33-97FA-4690-950F-AD0C3083F5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9376" y="1034182"/>
            <a:ext cx="7485696" cy="2615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D1A00B-D47C-428F-A850-DD097AB05275}"/>
              </a:ext>
            </a:extLst>
          </p:cNvPr>
          <p:cNvSpPr txBox="1"/>
          <p:nvPr/>
        </p:nvSpPr>
        <p:spPr>
          <a:xfrm>
            <a:off x="3241703" y="1387200"/>
            <a:ext cx="6445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C0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윽</a:t>
            </a:r>
            <a:r>
              <a:rPr lang="en-US" altLang="ko-KR" sz="3600" b="1" dirty="0">
                <a:solidFill>
                  <a:srgbClr val="C0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… </a:t>
            </a:r>
            <a:r>
              <a:rPr lang="ko-KR" altLang="en-US" sz="3600" b="1" dirty="0">
                <a:solidFill>
                  <a:srgbClr val="C0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애송이 용사 </a:t>
            </a:r>
            <a:r>
              <a:rPr lang="ko-KR" altLang="en-US" sz="3600" b="1" dirty="0" err="1">
                <a:solidFill>
                  <a:srgbClr val="C0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따위한테</a:t>
            </a:r>
            <a:r>
              <a:rPr lang="ko-KR" altLang="en-US" sz="3600" b="1" dirty="0">
                <a:solidFill>
                  <a:srgbClr val="C0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 </a:t>
            </a:r>
            <a:endParaRPr lang="en-US" altLang="ko-KR" sz="3600" b="1" dirty="0">
              <a:solidFill>
                <a:srgbClr val="C00000"/>
              </a:solidFill>
              <a:latin typeface="J청춘예찬 M_TT" panose="02010606000101010101" pitchFamily="2" charset="-127"/>
              <a:ea typeface="J청춘예찬 M_TT" panose="02010606000101010101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C0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이렇게 쉽게 무너지다니</a:t>
            </a:r>
            <a:r>
              <a:rPr lang="en-US" altLang="ko-KR" sz="3600" b="1" dirty="0">
                <a:solidFill>
                  <a:srgbClr val="C0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…</a:t>
            </a:r>
          </a:p>
          <a:p>
            <a:pPr algn="ctr"/>
            <a:r>
              <a:rPr lang="ko-KR" altLang="en-US" sz="3600" b="1" dirty="0">
                <a:solidFill>
                  <a:srgbClr val="C0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다음엔 절대 봐주지 않겠다</a:t>
            </a:r>
            <a:r>
              <a:rPr lang="en-US" altLang="ko-KR" sz="3600" b="1" dirty="0">
                <a:solidFill>
                  <a:srgbClr val="C00000"/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…</a:t>
            </a:r>
            <a:endParaRPr lang="ko-KR" altLang="en-US" sz="3600" b="1" dirty="0">
              <a:solidFill>
                <a:srgbClr val="C00000"/>
              </a:solidFill>
              <a:latin typeface="J청춘예찬 M_TT" panose="02010606000101010101" pitchFamily="2" charset="-127"/>
              <a:ea typeface="J청춘예찬 M_TT" panose="02010606000101010101" pitchFamily="2" charset="-127"/>
            </a:endParaRPr>
          </a:p>
        </p:txBody>
      </p:sp>
      <p:pic>
        <p:nvPicPr>
          <p:cNvPr id="21" name="그래픽 28">
            <a:extLst>
              <a:ext uri="{FF2B5EF4-FFF2-40B4-BE49-F238E27FC236}">
                <a16:creationId xmlns:a16="http://schemas.microsoft.com/office/drawing/2014/main" id="{F176AFF4-ADD3-4115-8F99-1DA59442185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88832"/>
          <a:stretch/>
        </p:blipFill>
        <p:spPr>
          <a:xfrm>
            <a:off x="7807412" y="5892652"/>
            <a:ext cx="829628" cy="78889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2238" b="92255" l="4088" r="92701">
                        <a14:foregroundMark x1="7445" y1="8950" x2="7445" y2="8950"/>
                        <a14:foregroundMark x1="9343" y1="5852" x2="9343" y2="5852"/>
                        <a14:foregroundMark x1="67883" y1="34768" x2="67883" y2="34768"/>
                        <a14:foregroundMark x1="27299" y1="42857" x2="27299" y2="42857"/>
                        <a14:foregroundMark x1="30073" y1="49742" x2="30073" y2="49742"/>
                        <a14:foregroundMark x1="34599" y1="49053" x2="40292" y2="66609"/>
                        <a14:foregroundMark x1="28467" y1="22547" x2="33577" y2="80207"/>
                        <a14:foregroundMark x1="16934" y1="33391" x2="45985" y2="28399"/>
                        <a14:foregroundMark x1="22190" y1="46472" x2="34745" y2="50086"/>
                        <a14:foregroundMark x1="24818" y1="66265" x2="39854" y2="78657"/>
                        <a14:foregroundMark x1="67007" y1="26678" x2="83504" y2="43029"/>
                        <a14:foregroundMark x1="63796" y1="52151" x2="73869" y2="76420"/>
                        <a14:foregroundMark x1="72993" y1="47160" x2="67591" y2="48021"/>
                        <a14:foregroundMark x1="16496" y1="7229" x2="73285" y2="37177"/>
                        <a14:foregroundMark x1="49197" y1="15663" x2="49489" y2="92255"/>
                        <a14:foregroundMark x1="92701" y1="8950" x2="91971" y2="77108"/>
                        <a14:foregroundMark x1="25693" y1="48365" x2="26715" y2="55422"/>
                        <a14:foregroundMark x1="24818" y1="52668" x2="29197" y2="5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7855" y="6017756"/>
            <a:ext cx="608739" cy="5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184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7DF79F-768D-4B07-8B0D-3D08D78705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E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A81EBB2-AB48-4ECB-97B0-221E4A78A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722" y="5325533"/>
            <a:ext cx="1485900" cy="368300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3A7C33C3-8660-4A47-A268-C40DB3DBA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8493" y="5085275"/>
            <a:ext cx="2870200" cy="58420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B3D352E-3A66-4B30-A75C-C84533C0D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651501"/>
            <a:ext cx="12192000" cy="120650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A63F779F-71E3-4701-B55E-14BDE9194F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11440" y="3277722"/>
            <a:ext cx="1461627" cy="23917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3EAF3F0-3E5B-4491-A0A5-815BA9DBAC60}"/>
              </a:ext>
            </a:extLst>
          </p:cNvPr>
          <p:cNvGrpSpPr/>
          <p:nvPr/>
        </p:nvGrpSpPr>
        <p:grpSpPr>
          <a:xfrm>
            <a:off x="0" y="-1396637"/>
            <a:ext cx="12191994" cy="8801100"/>
            <a:chOff x="0" y="-971550"/>
            <a:chExt cx="12191994" cy="88011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940471C-B7D4-4070-91FA-AA3D94472D49}"/>
                </a:ext>
              </a:extLst>
            </p:cNvPr>
            <p:cNvSpPr/>
            <p:nvPr/>
          </p:nvSpPr>
          <p:spPr>
            <a:xfrm>
              <a:off x="0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E65DE4B-E2F9-4C82-9685-19E96AA1FC59}"/>
                </a:ext>
              </a:extLst>
            </p:cNvPr>
            <p:cNvSpPr/>
            <p:nvPr/>
          </p:nvSpPr>
          <p:spPr>
            <a:xfrm>
              <a:off x="135466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98B4873-B21F-46B0-908B-80F782AA7A08}"/>
                </a:ext>
              </a:extLst>
            </p:cNvPr>
            <p:cNvSpPr/>
            <p:nvPr/>
          </p:nvSpPr>
          <p:spPr>
            <a:xfrm>
              <a:off x="2709334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D8D9349-AB21-4850-91A0-36341487DFEC}"/>
                </a:ext>
              </a:extLst>
            </p:cNvPr>
            <p:cNvSpPr/>
            <p:nvPr/>
          </p:nvSpPr>
          <p:spPr>
            <a:xfrm>
              <a:off x="4064001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2EBA32B-041B-441D-8C92-61FC641A7180}"/>
                </a:ext>
              </a:extLst>
            </p:cNvPr>
            <p:cNvSpPr/>
            <p:nvPr/>
          </p:nvSpPr>
          <p:spPr>
            <a:xfrm>
              <a:off x="5418666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9BB7263-8892-447A-BC96-FDE2A8F2B2E1}"/>
                </a:ext>
              </a:extLst>
            </p:cNvPr>
            <p:cNvSpPr/>
            <p:nvPr/>
          </p:nvSpPr>
          <p:spPr>
            <a:xfrm>
              <a:off x="6773333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1DCBB50-36AB-412F-AC31-42C4E7102AE7}"/>
                </a:ext>
              </a:extLst>
            </p:cNvPr>
            <p:cNvSpPr/>
            <p:nvPr/>
          </p:nvSpPr>
          <p:spPr>
            <a:xfrm>
              <a:off x="8127998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06C1384-9250-47C1-BA27-A8D17699A049}"/>
                </a:ext>
              </a:extLst>
            </p:cNvPr>
            <p:cNvSpPr/>
            <p:nvPr/>
          </p:nvSpPr>
          <p:spPr>
            <a:xfrm>
              <a:off x="9482665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28D3ED9-4D0F-4B0B-9B98-9BC75D23B6E4}"/>
                </a:ext>
              </a:extLst>
            </p:cNvPr>
            <p:cNvSpPr/>
            <p:nvPr/>
          </p:nvSpPr>
          <p:spPr>
            <a:xfrm>
              <a:off x="1083732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36066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1.2208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7DF79F-768D-4B07-8B0D-3D08D78705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E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A81EBB2-AB48-4ECB-97B0-221E4A78A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722" y="5325533"/>
            <a:ext cx="1485900" cy="368300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3A7C33C3-8660-4A47-A268-C40DB3DBA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8493" y="5085275"/>
            <a:ext cx="2870200" cy="58420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B3D352E-3A66-4B30-A75C-C84533C0D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651501"/>
            <a:ext cx="12192000" cy="120650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A63F779F-71E3-4701-B55E-14BDE9194F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11440" y="3277722"/>
            <a:ext cx="1461627" cy="23917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E6439334-E8FE-4C1A-8699-1E1DACBE44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9181" y="3741678"/>
            <a:ext cx="1594500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CFBB970F-BE86-44B1-8BB6-7CBAFD3D7F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7887" y="477578"/>
            <a:ext cx="8191798" cy="34382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EBBD34-5E9A-4BD7-8E07-81FDB45BB3D7}"/>
              </a:ext>
            </a:extLst>
          </p:cNvPr>
          <p:cNvSpPr txBox="1"/>
          <p:nvPr/>
        </p:nvSpPr>
        <p:spPr>
          <a:xfrm>
            <a:off x="3832146" y="1153762"/>
            <a:ext cx="54232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accent1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수고했네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, </a:t>
            </a:r>
            <a:r>
              <a:rPr lang="ko-KR" altLang="en-US" sz="3600" dirty="0">
                <a:solidFill>
                  <a:schemeClr val="accent1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용사여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…</a:t>
            </a:r>
          </a:p>
          <a:p>
            <a:pPr algn="ctr"/>
            <a:r>
              <a:rPr lang="ko-KR" altLang="en-US" sz="3600" dirty="0">
                <a:solidFill>
                  <a:schemeClr val="accent1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그대 덕분에 </a:t>
            </a:r>
            <a:endParaRPr lang="en-US" altLang="ko-KR" sz="3600" dirty="0">
              <a:solidFill>
                <a:schemeClr val="accent1">
                  <a:lumMod val="75000"/>
                </a:schemeClr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accent1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마을에 다시 평화가 찾아 </a:t>
            </a:r>
            <a:r>
              <a:rPr lang="ko-KR" altLang="en-US" sz="3600" dirty="0" err="1">
                <a:solidFill>
                  <a:schemeClr val="accent1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왔다네</a:t>
            </a:r>
            <a:endParaRPr lang="ko-KR" altLang="en-US" sz="3600" dirty="0">
              <a:solidFill>
                <a:schemeClr val="accent1">
                  <a:lumMod val="75000"/>
                </a:schemeClr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4652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7DF79F-768D-4B07-8B0D-3D08D78705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E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A81EBB2-AB48-4ECB-97B0-221E4A78A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722" y="5325533"/>
            <a:ext cx="1485900" cy="368300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3A7C33C3-8660-4A47-A268-C40DB3DBA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8493" y="5085275"/>
            <a:ext cx="2870200" cy="58420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B3D352E-3A66-4B30-A75C-C84533C0D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651501"/>
            <a:ext cx="12192000" cy="120650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A63F779F-71E3-4701-B55E-14BDE9194F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11440" y="3277722"/>
            <a:ext cx="1461627" cy="23917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E6439334-E8FE-4C1A-8699-1E1DACBE44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9181" y="3741678"/>
            <a:ext cx="1594500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CFBB970F-BE86-44B1-8BB6-7CBAFD3D7F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86428" y="662572"/>
            <a:ext cx="7562403" cy="32341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EBBD34-5E9A-4BD7-8E07-81FDB45BB3D7}"/>
              </a:ext>
            </a:extLst>
          </p:cNvPr>
          <p:cNvSpPr txBox="1"/>
          <p:nvPr/>
        </p:nvSpPr>
        <p:spPr>
          <a:xfrm>
            <a:off x="3395907" y="1265261"/>
            <a:ext cx="59314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accent1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그대의 공을 기리기 위해</a:t>
            </a:r>
            <a:endParaRPr lang="en-US" altLang="ko-KR" sz="3600" dirty="0">
              <a:solidFill>
                <a:schemeClr val="accent1">
                  <a:lumMod val="75000"/>
                </a:schemeClr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accent1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이곳에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“</a:t>
            </a:r>
            <a:r>
              <a:rPr lang="ko-KR" altLang="en-US" sz="3600" dirty="0">
                <a:solidFill>
                  <a:schemeClr val="accent1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리틀 모차르트의 동상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”</a:t>
            </a:r>
            <a:r>
              <a:rPr lang="ko-KR" altLang="en-US" sz="3600" dirty="0">
                <a:solidFill>
                  <a:schemeClr val="accent1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을 </a:t>
            </a:r>
            <a:endParaRPr lang="en-US" altLang="ko-KR" sz="3600" dirty="0">
              <a:solidFill>
                <a:schemeClr val="accent1">
                  <a:lumMod val="75000"/>
                </a:schemeClr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accent1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세우도록 하겠네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…</a:t>
            </a:r>
            <a:endParaRPr lang="ko-KR" altLang="en-US" sz="3600" dirty="0">
              <a:solidFill>
                <a:schemeClr val="accent1">
                  <a:lumMod val="75000"/>
                </a:schemeClr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3273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7DF79F-768D-4B07-8B0D-3D08D78705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E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A81EBB2-AB48-4ECB-97B0-221E4A78A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722" y="5325533"/>
            <a:ext cx="1485900" cy="368300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3A7C33C3-8660-4A47-A268-C40DB3DBA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8493" y="5085275"/>
            <a:ext cx="2870200" cy="58420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B3D352E-3A66-4B30-A75C-C84533C0D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651501"/>
            <a:ext cx="12192000" cy="120650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A63F779F-71E3-4701-B55E-14BDE9194F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11440" y="3277722"/>
            <a:ext cx="1461627" cy="23917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E6439334-E8FE-4C1A-8699-1E1DACBE44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9181" y="3741678"/>
            <a:ext cx="1594500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6CC48D8F-AF9C-415C-8E1E-184AA20F88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2967" y="975109"/>
            <a:ext cx="7825111" cy="2733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3FF2C1-C337-4BD5-98B9-7D4A837F35A5}"/>
              </a:ext>
            </a:extLst>
          </p:cNvPr>
          <p:cNvSpPr txBox="1"/>
          <p:nvPr/>
        </p:nvSpPr>
        <p:spPr>
          <a:xfrm>
            <a:off x="1875912" y="1625421"/>
            <a:ext cx="62776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영광입니다</a:t>
            </a:r>
            <a:r>
              <a:rPr lang="en-US" altLang="ko-KR" sz="3600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… </a:t>
            </a:r>
            <a:r>
              <a:rPr lang="ko-KR" altLang="en-US" sz="3600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또 마왕이 쳐들어온다면</a:t>
            </a:r>
            <a:endParaRPr lang="en-US" altLang="ko-KR" sz="3600" dirty="0">
              <a:solidFill>
                <a:schemeClr val="accent4">
                  <a:lumMod val="75000"/>
                </a:schemeClr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언제든 저를 불러주십시오</a:t>
            </a:r>
            <a:r>
              <a:rPr lang="en-US" altLang="ko-KR" sz="3600" dirty="0">
                <a:solidFill>
                  <a:schemeClr val="accent4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46079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34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7DF79F-768D-4B07-8B0D-3D08D78705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E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3A7C33C3-8660-4A47-A268-C40DB3DBA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8493" y="5085275"/>
            <a:ext cx="2870200" cy="58420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B3D352E-3A66-4B30-A75C-C84533C0D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651501"/>
            <a:ext cx="12192000" cy="12065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4B214C9-1A59-429E-AA17-BB137015FC45}"/>
              </a:ext>
            </a:extLst>
          </p:cNvPr>
          <p:cNvGrpSpPr/>
          <p:nvPr/>
        </p:nvGrpSpPr>
        <p:grpSpPr>
          <a:xfrm>
            <a:off x="367862" y="-1"/>
            <a:ext cx="3945719" cy="5651501"/>
            <a:chOff x="5294283" y="2522871"/>
            <a:chExt cx="2134678" cy="302067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4F4AAD2-69A3-413C-9520-44B2537BF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4283" y="2522871"/>
              <a:ext cx="2134678" cy="2079786"/>
            </a:xfrm>
            <a:prstGeom prst="rect">
              <a:avLst/>
            </a:prstGeom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335BA6D3-FB0A-46E3-B778-FD042FE149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17224"/>
            <a:stretch/>
          </p:blipFill>
          <p:spPr>
            <a:xfrm>
              <a:off x="5512710" y="4602657"/>
              <a:ext cx="1166580" cy="94089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94F3776-6DED-4FC6-B742-F408DC4872F9}"/>
              </a:ext>
            </a:extLst>
          </p:cNvPr>
          <p:cNvSpPr txBox="1"/>
          <p:nvPr/>
        </p:nvSpPr>
        <p:spPr>
          <a:xfrm>
            <a:off x="4483302" y="670276"/>
            <a:ext cx="624177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  <a:ea typeface="배찌체" panose="00000500000000000000" pitchFamily="2" charset="-127"/>
              </a:rPr>
              <a:t>The End</a:t>
            </a:r>
            <a:endParaRPr lang="ko-KR" altLang="en-US" sz="11500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  <a:ea typeface="배찌체" panose="00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0DE91-25CB-4DBE-AB1A-71E76E3F4DC2}"/>
              </a:ext>
            </a:extLst>
          </p:cNvPr>
          <p:cNvSpPr txBox="1"/>
          <p:nvPr/>
        </p:nvSpPr>
        <p:spPr>
          <a:xfrm>
            <a:off x="4313581" y="2329109"/>
            <a:ext cx="67087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  <a:ea typeface="배찌체" panose="00000500000000000000" pitchFamily="2" charset="-127"/>
              </a:rPr>
              <a:t>집중해주셔서</a:t>
            </a:r>
            <a:r>
              <a:rPr lang="ko-KR" altLang="en-US" sz="44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  <a:ea typeface="배찌체" panose="00000500000000000000" pitchFamily="2" charset="-127"/>
              </a:rPr>
              <a:t> 감사합니다</a:t>
            </a:r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  <a:ea typeface="배찌체" panose="00000500000000000000" pitchFamily="2" charset="-127"/>
              </a:rPr>
              <a:t>!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  <a:ea typeface="배찌체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5697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B9FA9D-E458-4F53-872B-DDFBB44865CD}"/>
              </a:ext>
            </a:extLst>
          </p:cNvPr>
          <p:cNvGrpSpPr/>
          <p:nvPr/>
        </p:nvGrpSpPr>
        <p:grpSpPr>
          <a:xfrm>
            <a:off x="0" y="-971550"/>
            <a:ext cx="12191994" cy="8801100"/>
            <a:chOff x="0" y="-971550"/>
            <a:chExt cx="12191994" cy="88011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9D02076-1B9A-4384-9C68-2745223D1895}"/>
                </a:ext>
              </a:extLst>
            </p:cNvPr>
            <p:cNvSpPr/>
            <p:nvPr/>
          </p:nvSpPr>
          <p:spPr>
            <a:xfrm>
              <a:off x="0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95CB339-56DC-45FB-9335-F04A43F8B939}"/>
                </a:ext>
              </a:extLst>
            </p:cNvPr>
            <p:cNvSpPr/>
            <p:nvPr/>
          </p:nvSpPr>
          <p:spPr>
            <a:xfrm>
              <a:off x="135466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980C1F5-9F12-4FD8-AF8A-B90B03F703AD}"/>
                </a:ext>
              </a:extLst>
            </p:cNvPr>
            <p:cNvSpPr/>
            <p:nvPr/>
          </p:nvSpPr>
          <p:spPr>
            <a:xfrm>
              <a:off x="2709334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9FA8BD3-F7FF-48B5-9F4D-E569C92E77CC}"/>
                </a:ext>
              </a:extLst>
            </p:cNvPr>
            <p:cNvSpPr/>
            <p:nvPr/>
          </p:nvSpPr>
          <p:spPr>
            <a:xfrm>
              <a:off x="4064001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13970B1-444D-494D-BD00-B4223DD4FDD9}"/>
                </a:ext>
              </a:extLst>
            </p:cNvPr>
            <p:cNvSpPr/>
            <p:nvPr/>
          </p:nvSpPr>
          <p:spPr>
            <a:xfrm>
              <a:off x="5418666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53852B-3921-4F4C-B0D2-3719CAFE583D}"/>
                </a:ext>
              </a:extLst>
            </p:cNvPr>
            <p:cNvSpPr/>
            <p:nvPr/>
          </p:nvSpPr>
          <p:spPr>
            <a:xfrm>
              <a:off x="6773333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29518E2-CD7F-4E2C-BE62-00F83180EA53}"/>
                </a:ext>
              </a:extLst>
            </p:cNvPr>
            <p:cNvSpPr/>
            <p:nvPr/>
          </p:nvSpPr>
          <p:spPr>
            <a:xfrm>
              <a:off x="8127998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41E227C-7D4C-447B-ADC8-8DABE5B23E3D}"/>
                </a:ext>
              </a:extLst>
            </p:cNvPr>
            <p:cNvSpPr/>
            <p:nvPr/>
          </p:nvSpPr>
          <p:spPr>
            <a:xfrm>
              <a:off x="9482665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1D71CD"/>
                </a:gs>
                <a:gs pos="0">
                  <a:srgbClr val="92BF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4B8C737-D50B-450C-89E7-802878653CBE}"/>
                </a:ext>
              </a:extLst>
            </p:cNvPr>
            <p:cNvSpPr/>
            <p:nvPr/>
          </p:nvSpPr>
          <p:spPr>
            <a:xfrm>
              <a:off x="10837327" y="-971550"/>
              <a:ext cx="1354667" cy="8801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D8CE3"/>
                </a:gs>
                <a:gs pos="100000">
                  <a:srgbClr val="0A41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6BAC9B-025B-4F60-B9D7-F7064252FA50}"/>
              </a:ext>
            </a:extLst>
          </p:cNvPr>
          <p:cNvGrpSpPr/>
          <p:nvPr/>
        </p:nvGrpSpPr>
        <p:grpSpPr>
          <a:xfrm>
            <a:off x="2463681" y="2468959"/>
            <a:ext cx="7264636" cy="1920081"/>
            <a:chOff x="2463681" y="2468959"/>
            <a:chExt cx="7264636" cy="1920081"/>
          </a:xfrm>
        </p:grpSpPr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3FE571A6-2AFF-44FE-8083-F6EDAC7E0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63681" y="2468959"/>
              <a:ext cx="7264636" cy="192008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68C9ED-F4BC-4EDF-8284-AFD52E945F53}"/>
                </a:ext>
              </a:extLst>
            </p:cNvPr>
            <p:cNvSpPr txBox="1"/>
            <p:nvPr/>
          </p:nvSpPr>
          <p:spPr>
            <a:xfrm>
              <a:off x="2761594" y="3105833"/>
              <a:ext cx="66688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gerian" panose="04020705040A02060702" pitchFamily="82" charset="0"/>
                  <a:ea typeface="Cre초코쿠키 M" panose="02020603020101020101" pitchFamily="18" charset="-127"/>
                </a:rPr>
                <a:t>Stage 1. </a:t>
              </a:r>
              <a:r>
                <a:rPr lang="ko-KR" alt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gerian" panose="04020705040A02060702" pitchFamily="82" charset="0"/>
                  <a:ea typeface="Cre초코쿠키 M" panose="02020603020101020101" pitchFamily="18" charset="-127"/>
                </a:rPr>
                <a:t>숲의 정령 </a:t>
              </a:r>
              <a:r>
                <a:rPr lang="en-US" altLang="ko-K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gerian" panose="04020705040A02060702" pitchFamily="82" charset="0"/>
                  <a:ea typeface="Cre초코쿠키 M" panose="02020603020101020101" pitchFamily="18" charset="-127"/>
                </a:rPr>
                <a:t>‘</a:t>
              </a:r>
              <a:r>
                <a:rPr lang="ko-KR" alt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gerian" panose="04020705040A02060702" pitchFamily="82" charset="0"/>
                  <a:ea typeface="Cre초코쿠키 M" panose="02020603020101020101" pitchFamily="18" charset="-127"/>
                </a:rPr>
                <a:t>뮤즈</a:t>
              </a:r>
              <a:r>
                <a:rPr lang="en-US" altLang="ko-K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gerian" panose="04020705040A02060702" pitchFamily="82" charset="0"/>
                  <a:ea typeface="Cre초코쿠키 M" panose="02020603020101020101" pitchFamily="18" charset="-127"/>
                </a:rPr>
                <a:t>’ </a:t>
              </a:r>
              <a:r>
                <a:rPr lang="ko-KR" altLang="en-US" sz="4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gerian" panose="04020705040A02060702" pitchFamily="82" charset="0"/>
                  <a:ea typeface="Cre초코쿠키 M" panose="02020603020101020101" pitchFamily="18" charset="-127"/>
                </a:rPr>
                <a:t>대소탕</a:t>
              </a:r>
              <a:r>
                <a:rPr lang="en-US" altLang="ko-K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gerian" panose="04020705040A02060702" pitchFamily="82" charset="0"/>
                  <a:ea typeface="Cre초코쿠키 M" panose="02020603020101020101" pitchFamily="18" charset="-127"/>
                </a:rPr>
                <a:t> </a:t>
              </a:r>
              <a:endParaRPr lang="ko-KR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Cre초코쿠키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941358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783157A0-BEE9-4C27-B718-A1BFD657B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781" t="21074" r="6470" b="19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B3D352E-3A66-4B30-A75C-C84533C0D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651501"/>
            <a:ext cx="12192000" cy="12065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837AE66B-2931-4AD9-B4F2-826F6BF8FB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359" y="3788397"/>
            <a:ext cx="1594502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2" y="5881469"/>
            <a:ext cx="5700196" cy="788895"/>
            <a:chOff x="3405188" y="3143250"/>
            <a:chExt cx="4129399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23269"/>
            <a:stretch/>
          </p:blipFill>
          <p:spPr>
            <a:xfrm>
              <a:off x="3405188" y="3143250"/>
              <a:ext cx="4129399" cy="571500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30F36A58-2FC0-4B9B-B54A-449CC378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13425" y="3248024"/>
              <a:ext cx="304800" cy="36195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F9274BF7-0734-437F-B603-1217A1A4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060142" y="3257550"/>
              <a:ext cx="342900" cy="342900"/>
            </a:xfrm>
            <a:prstGeom prst="rect">
              <a:avLst/>
            </a:prstGeom>
          </p:spPr>
        </p:pic>
      </p:grpSp>
      <p:pic>
        <p:nvPicPr>
          <p:cNvPr id="39" name="그래픽 38">
            <a:extLst>
              <a:ext uri="{FF2B5EF4-FFF2-40B4-BE49-F238E27FC236}">
                <a16:creationId xmlns:a16="http://schemas.microsoft.com/office/drawing/2014/main" id="{3B3F41A1-DC22-4E9D-B591-B9A160726F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34948" y="4053057"/>
            <a:ext cx="1435639" cy="15984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4B7F7404-9A12-47E6-8E81-991E4AB88E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64525" y="1053736"/>
            <a:ext cx="7414110" cy="25900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FAD3D9B-515C-45C1-BD3D-76CE407F78B7}"/>
              </a:ext>
            </a:extLst>
          </p:cNvPr>
          <p:cNvSpPr txBox="1"/>
          <p:nvPr/>
        </p:nvSpPr>
        <p:spPr>
          <a:xfrm>
            <a:off x="2386392" y="1748773"/>
            <a:ext cx="55851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accent2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이곳이 숲의 정령</a:t>
            </a:r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‘</a:t>
            </a:r>
            <a:r>
              <a:rPr lang="ko-KR" altLang="en-US" sz="3600" dirty="0">
                <a:solidFill>
                  <a:schemeClr val="accent2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뮤즈</a:t>
            </a:r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’</a:t>
            </a:r>
            <a:r>
              <a:rPr lang="ko-KR" altLang="en-US" sz="3600" dirty="0">
                <a:solidFill>
                  <a:schemeClr val="accent2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가 사는</a:t>
            </a:r>
            <a:endParaRPr lang="en-US" altLang="ko-KR" sz="3600" dirty="0">
              <a:solidFill>
                <a:schemeClr val="accent2">
                  <a:lumMod val="50000"/>
                </a:schemeClr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accent2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“</a:t>
            </a:r>
            <a:r>
              <a:rPr lang="ko-KR" altLang="en-US" sz="3600" dirty="0">
                <a:solidFill>
                  <a:schemeClr val="accent2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소리의 숲</a:t>
            </a:r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＂</a:t>
            </a:r>
            <a:r>
              <a:rPr lang="ko-KR" altLang="en-US" sz="3600" dirty="0">
                <a:solidFill>
                  <a:schemeClr val="accent2">
                    <a:lumMod val="50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이구나</a:t>
            </a:r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7BD7737C-2467-4B18-BDB2-CFE4326059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939168" y="4053057"/>
            <a:ext cx="1435639" cy="15984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003816A-62BA-4DE1-AB65-8B004DF98DBC}"/>
              </a:ext>
            </a:extLst>
          </p:cNvPr>
          <p:cNvSpPr txBox="1"/>
          <p:nvPr/>
        </p:nvSpPr>
        <p:spPr>
          <a:xfrm>
            <a:off x="516286" y="6229698"/>
            <a:ext cx="576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Lv.1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5713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12" fill="hold">
                                          <p:stCondLst>
                                            <p:cond delay="1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112" fill="hold">
                                          <p:stCondLst>
                                            <p:cond delay="2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12" fill="hold">
                                          <p:stCondLst>
                                            <p:cond delay="33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112" fill="hold">
                                          <p:stCondLst>
                                            <p:cond delay="44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4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A5AC550D-052F-4858-A996-755384145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781" t="21074" r="6470" b="19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B3D352E-3A66-4B30-A75C-C84533C0D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651501"/>
            <a:ext cx="12192000" cy="12065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837AE66B-2931-4AD9-B4F2-826F6BF8FB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359" y="3788397"/>
            <a:ext cx="1594502" cy="1876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0" y="5881469"/>
            <a:ext cx="5718671" cy="788895"/>
            <a:chOff x="3405187" y="3143250"/>
            <a:chExt cx="4142783" cy="571500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23020"/>
            <a:stretch/>
          </p:blipFill>
          <p:spPr>
            <a:xfrm>
              <a:off x="3405187" y="3143250"/>
              <a:ext cx="4142783" cy="571500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30F36A58-2FC0-4B9B-B54A-449CC378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13425" y="3248024"/>
              <a:ext cx="304800" cy="36195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F9274BF7-0734-437F-B603-1217A1A4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060142" y="3257550"/>
              <a:ext cx="342900" cy="342900"/>
            </a:xfrm>
            <a:prstGeom prst="rect">
              <a:avLst/>
            </a:prstGeom>
          </p:spPr>
        </p:pic>
      </p:grpSp>
      <p:pic>
        <p:nvPicPr>
          <p:cNvPr id="39" name="그래픽 38">
            <a:extLst>
              <a:ext uri="{FF2B5EF4-FFF2-40B4-BE49-F238E27FC236}">
                <a16:creationId xmlns:a16="http://schemas.microsoft.com/office/drawing/2014/main" id="{3B3F41A1-DC22-4E9D-B591-B9A160726F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34948" y="4053057"/>
            <a:ext cx="1435639" cy="15984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7BD7737C-2467-4B18-BDB2-CFE4326059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939168" y="4053057"/>
            <a:ext cx="1435639" cy="15984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003816A-62BA-4DE1-AB65-8B004DF98DBC}"/>
              </a:ext>
            </a:extLst>
          </p:cNvPr>
          <p:cNvSpPr txBox="1"/>
          <p:nvPr/>
        </p:nvSpPr>
        <p:spPr>
          <a:xfrm>
            <a:off x="516286" y="6229698"/>
            <a:ext cx="576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Lv.1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4" name="그래픽 33">
            <a:extLst>
              <a:ext uri="{FF2B5EF4-FFF2-40B4-BE49-F238E27FC236}">
                <a16:creationId xmlns:a16="http://schemas.microsoft.com/office/drawing/2014/main" id="{42D26C98-1FBA-4F80-B4D8-EF550BBECF0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81220" y="1222691"/>
            <a:ext cx="7154470" cy="27662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FAD3D9B-515C-45C1-BD3D-76CE407F78B7}"/>
              </a:ext>
            </a:extLst>
          </p:cNvPr>
          <p:cNvSpPr txBox="1"/>
          <p:nvPr/>
        </p:nvSpPr>
        <p:spPr>
          <a:xfrm>
            <a:off x="4101130" y="1728252"/>
            <a:ext cx="55146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6">
                    <a:lumMod val="75000"/>
                  </a:schemeClr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이곳을 지나가려면</a:t>
            </a:r>
            <a:r>
              <a:rPr lang="en-US" altLang="ko-KR" sz="3200" b="1" dirty="0">
                <a:solidFill>
                  <a:schemeClr val="accent6">
                    <a:lumMod val="75000"/>
                  </a:schemeClr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, </a:t>
            </a:r>
          </a:p>
          <a:p>
            <a:pPr algn="ctr"/>
            <a:r>
              <a:rPr lang="ko-KR" altLang="en-US" sz="3200" b="1" dirty="0">
                <a:solidFill>
                  <a:schemeClr val="accent6">
                    <a:lumMod val="75000"/>
                  </a:schemeClr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우리를 무찌르고 가야한다</a:t>
            </a:r>
            <a:r>
              <a:rPr lang="en-US" altLang="ko-KR" sz="3200" b="1" dirty="0">
                <a:solidFill>
                  <a:schemeClr val="accent6">
                    <a:lumMod val="75000"/>
                  </a:schemeClr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!!</a:t>
            </a:r>
          </a:p>
          <a:p>
            <a:pPr algn="ctr"/>
            <a:r>
              <a:rPr lang="ko-KR" altLang="en-US" sz="3200" b="1" dirty="0">
                <a:solidFill>
                  <a:schemeClr val="accent6">
                    <a:lumMod val="75000"/>
                  </a:schemeClr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퀴즈를 맞추면 보내주겠다</a:t>
            </a:r>
            <a:r>
              <a:rPr lang="en-US" altLang="ko-KR" sz="3200" b="1" dirty="0">
                <a:solidFill>
                  <a:schemeClr val="accent6">
                    <a:lumMod val="75000"/>
                  </a:schemeClr>
                </a:solidFill>
                <a:latin typeface="J청춘예찬 M_TT" panose="02010606000101010101" pitchFamily="2" charset="-127"/>
                <a:ea typeface="J청춘예찬 M_TT" panose="02010606000101010101" pitchFamily="2" charset="-127"/>
              </a:rPr>
              <a:t>!!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  <a:latin typeface="J청춘예찬 M_TT" panose="02010606000101010101" pitchFamily="2" charset="-127"/>
              <a:ea typeface="J청춘예찬 M_TT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3761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2A262174-75B7-4AE7-BC0C-B7E57751C5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781" t="21074" r="6470" b="19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B3D352E-3A66-4B30-A75C-C84533C0D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651501"/>
            <a:ext cx="12192000" cy="12065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A4E0EA-CCC6-458D-96A4-315D9BEE7002}"/>
              </a:ext>
            </a:extLst>
          </p:cNvPr>
          <p:cNvGrpSpPr/>
          <p:nvPr/>
        </p:nvGrpSpPr>
        <p:grpSpPr>
          <a:xfrm>
            <a:off x="349621" y="5881467"/>
            <a:ext cx="5731140" cy="854611"/>
            <a:chOff x="3405188" y="3143250"/>
            <a:chExt cx="4151816" cy="619107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176AFF4-ADD3-4115-8F99-1DA594421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22852" b="-8331"/>
            <a:stretch/>
          </p:blipFill>
          <p:spPr>
            <a:xfrm>
              <a:off x="3405188" y="3143250"/>
              <a:ext cx="4151816" cy="619107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30F36A58-2FC0-4B9B-B54A-449CC378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13425" y="3248024"/>
              <a:ext cx="304800" cy="36195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9E168399-1AFB-47A6-B604-9143ABFD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39959" y="3281362"/>
              <a:ext cx="333375" cy="295275"/>
            </a:xfrm>
            <a:prstGeom prst="rect">
              <a:avLst/>
            </a:prstGeom>
          </p:spPr>
        </p:pic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F9274BF7-0734-437F-B603-1217A1A4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60142" y="3257550"/>
              <a:ext cx="342900" cy="34290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92CBE61-5DA2-4FA5-A30B-58458729B5D8}"/>
              </a:ext>
            </a:extLst>
          </p:cNvPr>
          <p:cNvSpPr/>
          <p:nvPr/>
        </p:nvSpPr>
        <p:spPr>
          <a:xfrm>
            <a:off x="339910" y="584200"/>
            <a:ext cx="11512180" cy="4855307"/>
          </a:xfrm>
          <a:prstGeom prst="roundRect">
            <a:avLst>
              <a:gd name="adj" fmla="val 3719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7FEEFB-264D-4D4E-8096-79ED64B8A09D}"/>
              </a:ext>
            </a:extLst>
          </p:cNvPr>
          <p:cNvGrpSpPr/>
          <p:nvPr/>
        </p:nvGrpSpPr>
        <p:grpSpPr>
          <a:xfrm>
            <a:off x="10160000" y="437250"/>
            <a:ext cx="1473051" cy="348191"/>
            <a:chOff x="8153593" y="141371"/>
            <a:chExt cx="1168593" cy="276225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8A882F6-DE31-4820-806A-E0E41B65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153593" y="141371"/>
              <a:ext cx="342900" cy="27622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2EA461-95A7-4D74-9047-6F046F58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566343" y="141371"/>
              <a:ext cx="342900" cy="276225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BC7C228-21C0-4734-B870-192E53A6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79286" y="141371"/>
              <a:ext cx="342900" cy="276225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868A6D7-EBB1-4092-AC0B-DA74B86799FB}"/>
              </a:ext>
            </a:extLst>
          </p:cNvPr>
          <p:cNvSpPr txBox="1"/>
          <p:nvPr/>
        </p:nvSpPr>
        <p:spPr>
          <a:xfrm>
            <a:off x="558949" y="785441"/>
            <a:ext cx="4722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lgerian" panose="04020705040A02060702" pitchFamily="82" charset="0"/>
                <a:ea typeface="배찌체" panose="00000500000000000000" pitchFamily="2" charset="-127"/>
              </a:rPr>
              <a:t>Stage1. </a:t>
            </a:r>
            <a:r>
              <a:rPr lang="ko-KR" altLang="en-US" sz="2400" dirty="0">
                <a:latin typeface="Algerian" panose="04020705040A02060702" pitchFamily="82" charset="0"/>
                <a:ea typeface="배찌체" panose="00000500000000000000" pitchFamily="2" charset="-127"/>
              </a:rPr>
              <a:t>숲의 정령 </a:t>
            </a:r>
            <a:r>
              <a:rPr lang="en-US" altLang="ko-KR" sz="2400" dirty="0">
                <a:latin typeface="Algerian" panose="04020705040A02060702" pitchFamily="82" charset="0"/>
                <a:ea typeface="배찌체" panose="00000500000000000000" pitchFamily="2" charset="-127"/>
              </a:rPr>
              <a:t>‘</a:t>
            </a:r>
            <a:r>
              <a:rPr lang="ko-KR" altLang="en-US" sz="2400" dirty="0">
                <a:latin typeface="Algerian" panose="04020705040A02060702" pitchFamily="82" charset="0"/>
                <a:ea typeface="배찌체" panose="00000500000000000000" pitchFamily="2" charset="-127"/>
              </a:rPr>
              <a:t>뮤즈</a:t>
            </a:r>
            <a:r>
              <a:rPr lang="en-US" altLang="ko-KR" sz="2400" dirty="0">
                <a:latin typeface="Algerian" panose="04020705040A02060702" pitchFamily="82" charset="0"/>
                <a:ea typeface="배찌체" panose="00000500000000000000" pitchFamily="2" charset="-127"/>
              </a:rPr>
              <a:t>’</a:t>
            </a:r>
            <a:r>
              <a:rPr lang="ko-KR" altLang="en-US" sz="2400" dirty="0">
                <a:latin typeface="Algerian" panose="04020705040A02060702" pitchFamily="82" charset="0"/>
                <a:ea typeface="배찌체" panose="00000500000000000000" pitchFamily="2" charset="-127"/>
              </a:rPr>
              <a:t> </a:t>
            </a:r>
            <a:r>
              <a:rPr lang="ko-KR" altLang="en-US" sz="2400" dirty="0" err="1">
                <a:latin typeface="Algerian" panose="04020705040A02060702" pitchFamily="82" charset="0"/>
                <a:ea typeface="배찌체" panose="00000500000000000000" pitchFamily="2" charset="-127"/>
              </a:rPr>
              <a:t>대소탕</a:t>
            </a:r>
            <a:r>
              <a:rPr lang="en-US" altLang="ko-KR" sz="2400" dirty="0">
                <a:latin typeface="Algerian" panose="04020705040A02060702" pitchFamily="82" charset="0"/>
                <a:ea typeface="배찌체" panose="00000500000000000000" pitchFamily="2" charset="-127"/>
              </a:rPr>
              <a:t> </a:t>
            </a:r>
            <a:endParaRPr lang="ko-KR" altLang="en-US" sz="2400" dirty="0">
              <a:latin typeface="Algerian" panose="04020705040A02060702" pitchFamily="82" charset="0"/>
              <a:ea typeface="배찌체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41A92-7073-4A95-9004-B29687016BD2}"/>
              </a:ext>
            </a:extLst>
          </p:cNvPr>
          <p:cNvSpPr txBox="1"/>
          <p:nvPr/>
        </p:nvSpPr>
        <p:spPr>
          <a:xfrm>
            <a:off x="516286" y="6229698"/>
            <a:ext cx="576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Lv.1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02651" y="1125513"/>
            <a:ext cx="8789586" cy="1071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음악의 </a:t>
            </a:r>
            <a:r>
              <a:rPr lang="en-US" altLang="ko-KR" sz="4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3</a:t>
            </a:r>
            <a:r>
              <a:rPr lang="ko-KR" altLang="en-US" sz="4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요소는 무엇인가요</a:t>
            </a:r>
            <a:r>
              <a:rPr lang="en-US" altLang="ko-KR" sz="4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청춘예찬 M_TT" panose="02010606000101010101" pitchFamily="2" charset="-127"/>
                <a:ea typeface="J청춘예찬 M_TT" panose="02010606000101010101" pitchFamily="2" charset="-127"/>
              </a:rPr>
              <a:t>??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120" y="2343994"/>
            <a:ext cx="113632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ㅇ</a:t>
            </a:r>
            <a:r>
              <a:rPr lang="ko-KR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      </a:t>
            </a:r>
            <a:r>
              <a:rPr lang="en-US" altLang="ko-KR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: </a:t>
            </a:r>
            <a:r>
              <a:rPr lang="ko-KR" altLang="en-US" sz="3200" b="1" dirty="0">
                <a:solidFill>
                  <a:srgbClr val="FF000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일정하게 반복되는 </a:t>
            </a:r>
            <a:r>
              <a:rPr lang="ko-KR" altLang="en-US" sz="3200" b="1" dirty="0" err="1">
                <a:solidFill>
                  <a:srgbClr val="FF000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박자위에</a:t>
            </a:r>
            <a:r>
              <a:rPr lang="ko-KR" altLang="en-US" sz="3200" b="1" dirty="0">
                <a:solidFill>
                  <a:srgbClr val="FF000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 길고 짧은 음을 늘어놓은 것</a:t>
            </a:r>
            <a:endParaRPr lang="en-US" altLang="ko-KR" sz="3200" b="1" dirty="0">
              <a:solidFill>
                <a:srgbClr val="FF0000"/>
              </a:solidFill>
              <a:latin typeface="Cre초코쿠키 M" panose="02020603020101020101" pitchFamily="18" charset="-127"/>
              <a:ea typeface="Cre초코쿠키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b="1" dirty="0" err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ㅇ</a:t>
            </a:r>
            <a:r>
              <a:rPr lang="ko-KR" altLang="en-US" sz="4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      </a:t>
            </a:r>
            <a:r>
              <a:rPr lang="en-US" altLang="ko-KR" sz="4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: </a:t>
            </a:r>
            <a:r>
              <a:rPr lang="ko-KR" altLang="en-US" sz="3200" b="1" dirty="0">
                <a:solidFill>
                  <a:srgbClr val="FF660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높고 낮은 음을 </a:t>
            </a:r>
            <a:r>
              <a:rPr lang="ko-KR" altLang="en-US" sz="3200" b="1" dirty="0" err="1">
                <a:solidFill>
                  <a:srgbClr val="FF660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질서있게</a:t>
            </a:r>
            <a:r>
              <a:rPr lang="ko-KR" altLang="en-US" sz="3200" b="1" dirty="0">
                <a:solidFill>
                  <a:srgbClr val="FF660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 연결한 것 </a:t>
            </a:r>
            <a:r>
              <a:rPr lang="en-US" altLang="ko-KR" sz="3200" b="1" dirty="0">
                <a:solidFill>
                  <a:srgbClr val="FF660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(=</a:t>
            </a:r>
            <a:r>
              <a:rPr lang="ko-KR" altLang="en-US" sz="3200" b="1" dirty="0">
                <a:solidFill>
                  <a:srgbClr val="FF660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멜로디</a:t>
            </a:r>
            <a:r>
              <a:rPr lang="en-US" altLang="ko-KR" sz="3200" b="1" dirty="0">
                <a:solidFill>
                  <a:srgbClr val="FF660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, </a:t>
            </a:r>
            <a:r>
              <a:rPr lang="ko-KR" altLang="en-US" sz="3200" b="1" dirty="0">
                <a:solidFill>
                  <a:srgbClr val="FF660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선율</a:t>
            </a:r>
            <a:r>
              <a:rPr lang="en-US" altLang="ko-KR" sz="3200" b="1" dirty="0">
                <a:solidFill>
                  <a:srgbClr val="FF6600"/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40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ㅇ</a:t>
            </a:r>
            <a:r>
              <a:rPr lang="ko-KR" altLang="en-US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      </a:t>
            </a:r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: </a:t>
            </a:r>
            <a:r>
              <a:rPr lang="ko-KR" altLang="en-US" sz="3200" b="1" dirty="0">
                <a:solidFill>
                  <a:schemeClr val="accent6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화음과 화음의 연결</a:t>
            </a:r>
            <a:r>
              <a:rPr lang="en-US" altLang="ko-KR" sz="3200" b="1" dirty="0">
                <a:solidFill>
                  <a:schemeClr val="accent6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 (</a:t>
            </a:r>
            <a:r>
              <a:rPr lang="ko-KR" altLang="en-US" sz="3200" b="1" dirty="0">
                <a:solidFill>
                  <a:schemeClr val="accent6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화음</a:t>
            </a:r>
            <a:r>
              <a:rPr lang="en-US" altLang="ko-KR" sz="3200" b="1" dirty="0">
                <a:solidFill>
                  <a:schemeClr val="accent6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: </a:t>
            </a:r>
            <a:r>
              <a:rPr lang="ko-KR" altLang="en-US" sz="3200" b="1" dirty="0" err="1">
                <a:solidFill>
                  <a:schemeClr val="accent6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높은음과</a:t>
            </a:r>
            <a:r>
              <a:rPr lang="ko-KR" altLang="en-US" sz="3200" b="1" dirty="0">
                <a:solidFill>
                  <a:schemeClr val="accent6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 </a:t>
            </a:r>
            <a:r>
              <a:rPr lang="ko-KR" altLang="en-US" sz="3200" b="1" dirty="0" err="1">
                <a:solidFill>
                  <a:schemeClr val="accent6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낮은음이</a:t>
            </a:r>
            <a:r>
              <a:rPr lang="ko-KR" altLang="en-US" sz="3200" b="1" dirty="0">
                <a:solidFill>
                  <a:schemeClr val="accent6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 동시에 울리는 음</a:t>
            </a:r>
            <a:r>
              <a:rPr lang="en-US" altLang="ko-KR" sz="3200" b="1" dirty="0">
                <a:solidFill>
                  <a:schemeClr val="accent6">
                    <a:lumMod val="75000"/>
                  </a:schemeClr>
                </a:solidFill>
                <a:latin typeface="Cre초코쿠키 M" panose="02020603020101020101" pitchFamily="18" charset="-127"/>
                <a:ea typeface="Cre초코쿠키 M" panose="02020603020101020101" pitchFamily="18" charset="-127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4967" y="2536647"/>
            <a:ext cx="1015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리듬</a:t>
            </a:r>
            <a:endParaRPr lang="ko-KR" altLang="en-US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1214966" y="3447108"/>
            <a:ext cx="1015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가락</a:t>
            </a:r>
            <a:endParaRPr lang="ko-KR" altLang="en-US" sz="4400" dirty="0"/>
          </a:p>
        </p:txBody>
      </p:sp>
      <p:sp>
        <p:nvSpPr>
          <p:cNvPr id="12" name="TextBox 11"/>
          <p:cNvSpPr txBox="1"/>
          <p:nvPr/>
        </p:nvSpPr>
        <p:spPr>
          <a:xfrm>
            <a:off x="1214966" y="4417411"/>
            <a:ext cx="1015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초코쿠키 M" panose="02020603020101020101" pitchFamily="18" charset="-127"/>
                <a:ea typeface="Cre초코쿠키 M" panose="02020603020101020101" pitchFamily="18" charset="-127"/>
              </a:rPr>
              <a:t>화성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6567602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33333E-6 3.7037E-7 L -3.33333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9347</TotalTime>
  <Words>1086</Words>
  <Application>Microsoft Office PowerPoint</Application>
  <PresentationFormat>와이드스크린</PresentationFormat>
  <Paragraphs>308</Paragraphs>
  <Slides>58</Slides>
  <Notes>23</Notes>
  <HiddenSlides>0</HiddenSlides>
  <MMClips>6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72" baseType="lpstr">
      <vt:lpstr>1훈막대연필 R</vt:lpstr>
      <vt:lpstr>1훈하얀고양이 R</vt:lpstr>
      <vt:lpstr>Cre초코쿠키 M</vt:lpstr>
      <vt:lpstr>Cre하트나무 M</vt:lpstr>
      <vt:lpstr>J청춘예찬 M_TT</vt:lpstr>
      <vt:lpstr>netmarble Bold</vt:lpstr>
      <vt:lpstr>맑은 고딕</vt:lpstr>
      <vt:lpstr>배찌체</vt:lpstr>
      <vt:lpstr>여기어때 잘난체 OTF</vt:lpstr>
      <vt:lpstr>Algerian</vt:lpstr>
      <vt:lpstr>Arial</vt:lpstr>
      <vt:lpstr>Arial Black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한승훈 한</dc:creator>
  <cp:lastModifiedBy>User</cp:lastModifiedBy>
  <cp:revision>335</cp:revision>
  <dcterms:created xsi:type="dcterms:W3CDTF">2020-08-16T05:33:09Z</dcterms:created>
  <dcterms:modified xsi:type="dcterms:W3CDTF">2026-01-19T12:32:55Z</dcterms:modified>
</cp:coreProperties>
</file>